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6"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81BB9C-C7B2-4387-BD2F-5E3D8304EAA1}" v="8" dt="2020-07-05T05:03:57.5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5" autoAdjust="0"/>
    <p:restoredTop sz="56478" autoAdjust="0"/>
  </p:normalViewPr>
  <p:slideViewPr>
    <p:cSldViewPr snapToGrid="0">
      <p:cViewPr varScale="1">
        <p:scale>
          <a:sx n="17" d="100"/>
          <a:sy n="17" d="100"/>
        </p:scale>
        <p:origin x="989"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1481BB9C-C7B2-4387-BD2F-5E3D8304EAA1}"/>
    <pc:docChg chg="custSel addSld delSld modSld modShowInfo">
      <pc:chgData name="Stan Cox" userId="9376f276357bfffd" providerId="LiveId" clId="{1481BB9C-C7B2-4387-BD2F-5E3D8304EAA1}" dt="2020-07-05T18:56:11.234" v="113" actId="2744"/>
      <pc:docMkLst>
        <pc:docMk/>
      </pc:docMkLst>
      <pc:sldChg chg="addSp delSp modSp mod">
        <pc:chgData name="Stan Cox" userId="9376f276357bfffd" providerId="LiveId" clId="{1481BB9C-C7B2-4387-BD2F-5E3D8304EAA1}" dt="2020-07-05T05:03:24.831" v="102"/>
        <pc:sldMkLst>
          <pc:docMk/>
          <pc:sldMk cId="3797045653" sldId="256"/>
        </pc:sldMkLst>
        <pc:spChg chg="del">
          <ac:chgData name="Stan Cox" userId="9376f276357bfffd" providerId="LiveId" clId="{1481BB9C-C7B2-4387-BD2F-5E3D8304EAA1}" dt="2020-07-05T05:03:12.693" v="99" actId="478"/>
          <ac:spMkLst>
            <pc:docMk/>
            <pc:sldMk cId="3797045653" sldId="256"/>
            <ac:spMk id="4" creationId="{6A18EA7E-7545-4727-B260-E0C981535E5D}"/>
          </ac:spMkLst>
        </pc:spChg>
        <pc:spChg chg="del mod">
          <ac:chgData name="Stan Cox" userId="9376f276357bfffd" providerId="LiveId" clId="{1481BB9C-C7B2-4387-BD2F-5E3D8304EAA1}" dt="2020-07-05T05:03:17.798" v="101" actId="478"/>
          <ac:spMkLst>
            <pc:docMk/>
            <pc:sldMk cId="3797045653" sldId="256"/>
            <ac:spMk id="5" creationId="{ADFC2311-D099-48D4-91AC-4DF93BD95BEE}"/>
          </ac:spMkLst>
        </pc:spChg>
        <pc:spChg chg="mod">
          <ac:chgData name="Stan Cox" userId="9376f276357bfffd" providerId="LiveId" clId="{1481BB9C-C7B2-4387-BD2F-5E3D8304EAA1}" dt="2020-07-05T05:03:24.831" v="102"/>
          <ac:spMkLst>
            <pc:docMk/>
            <pc:sldMk cId="3797045653" sldId="256"/>
            <ac:spMk id="7" creationId="{A95C43E1-84D1-4F97-B766-53011380A5C2}"/>
          </ac:spMkLst>
        </pc:spChg>
        <pc:spChg chg="mod">
          <ac:chgData name="Stan Cox" userId="9376f276357bfffd" providerId="LiveId" clId="{1481BB9C-C7B2-4387-BD2F-5E3D8304EAA1}" dt="2020-07-05T05:03:24.831" v="102"/>
          <ac:spMkLst>
            <pc:docMk/>
            <pc:sldMk cId="3797045653" sldId="256"/>
            <ac:spMk id="8" creationId="{093851BA-FA69-4AF1-A774-06E3499826C2}"/>
          </ac:spMkLst>
        </pc:spChg>
        <pc:grpChg chg="add mod">
          <ac:chgData name="Stan Cox" userId="9376f276357bfffd" providerId="LiveId" clId="{1481BB9C-C7B2-4387-BD2F-5E3D8304EAA1}" dt="2020-07-05T05:03:24.831" v="102"/>
          <ac:grpSpMkLst>
            <pc:docMk/>
            <pc:sldMk cId="3797045653" sldId="256"/>
            <ac:grpSpMk id="6" creationId="{32ABD719-BB2F-40D0-A30E-65E564E77573}"/>
          </ac:grpSpMkLst>
        </pc:grpChg>
      </pc:sldChg>
      <pc:sldChg chg="addSp delSp modSp mod">
        <pc:chgData name="Stan Cox" userId="9376f276357bfffd" providerId="LiveId" clId="{1481BB9C-C7B2-4387-BD2F-5E3D8304EAA1}" dt="2020-07-05T05:03:32.687" v="105"/>
        <pc:sldMkLst>
          <pc:docMk/>
          <pc:sldMk cId="1250840631" sldId="258"/>
        </pc:sldMkLst>
        <pc:spChg chg="del">
          <ac:chgData name="Stan Cox" userId="9376f276357bfffd" providerId="LiveId" clId="{1481BB9C-C7B2-4387-BD2F-5E3D8304EAA1}" dt="2020-07-05T05:03:28.467" v="103" actId="478"/>
          <ac:spMkLst>
            <pc:docMk/>
            <pc:sldMk cId="1250840631" sldId="258"/>
            <ac:spMk id="4" creationId="{6A18EA7E-7545-4727-B260-E0C981535E5D}"/>
          </ac:spMkLst>
        </pc:spChg>
        <pc:spChg chg="del">
          <ac:chgData name="Stan Cox" userId="9376f276357bfffd" providerId="LiveId" clId="{1481BB9C-C7B2-4387-BD2F-5E3D8304EAA1}" dt="2020-07-05T05:03:32.017" v="104" actId="478"/>
          <ac:spMkLst>
            <pc:docMk/>
            <pc:sldMk cId="1250840631" sldId="258"/>
            <ac:spMk id="5" creationId="{ADFC2311-D099-48D4-91AC-4DF93BD95BEE}"/>
          </ac:spMkLst>
        </pc:spChg>
        <pc:spChg chg="mod">
          <ac:chgData name="Stan Cox" userId="9376f276357bfffd" providerId="LiveId" clId="{1481BB9C-C7B2-4387-BD2F-5E3D8304EAA1}" dt="2020-07-05T05:03:32.687" v="105"/>
          <ac:spMkLst>
            <pc:docMk/>
            <pc:sldMk cId="1250840631" sldId="258"/>
            <ac:spMk id="7" creationId="{DC99D85D-2975-405A-BD9C-2E780693064B}"/>
          </ac:spMkLst>
        </pc:spChg>
        <pc:spChg chg="mod">
          <ac:chgData name="Stan Cox" userId="9376f276357bfffd" providerId="LiveId" clId="{1481BB9C-C7B2-4387-BD2F-5E3D8304EAA1}" dt="2020-07-05T05:03:32.687" v="105"/>
          <ac:spMkLst>
            <pc:docMk/>
            <pc:sldMk cId="1250840631" sldId="258"/>
            <ac:spMk id="8" creationId="{98C7022C-61EE-47E2-94A8-24436C389167}"/>
          </ac:spMkLst>
        </pc:spChg>
        <pc:grpChg chg="add mod">
          <ac:chgData name="Stan Cox" userId="9376f276357bfffd" providerId="LiveId" clId="{1481BB9C-C7B2-4387-BD2F-5E3D8304EAA1}" dt="2020-07-05T05:03:32.687" v="105"/>
          <ac:grpSpMkLst>
            <pc:docMk/>
            <pc:sldMk cId="1250840631" sldId="258"/>
            <ac:grpSpMk id="6" creationId="{75E528CA-F3A0-4894-BE72-BE752D2AF5C7}"/>
          </ac:grpSpMkLst>
        </pc:grpChg>
      </pc:sldChg>
      <pc:sldChg chg="addSp modSp mod">
        <pc:chgData name="Stan Cox" userId="9376f276357bfffd" providerId="LiveId" clId="{1481BB9C-C7B2-4387-BD2F-5E3D8304EAA1}" dt="2020-07-05T05:03:04.012" v="98" actId="164"/>
        <pc:sldMkLst>
          <pc:docMk/>
          <pc:sldMk cId="2246700474" sldId="259"/>
        </pc:sldMkLst>
        <pc:spChg chg="mod">
          <ac:chgData name="Stan Cox" userId="9376f276357bfffd" providerId="LiveId" clId="{1481BB9C-C7B2-4387-BD2F-5E3D8304EAA1}" dt="2020-07-05T04:56:39.942" v="92" actId="20577"/>
          <ac:spMkLst>
            <pc:docMk/>
            <pc:sldMk cId="2246700474" sldId="259"/>
            <ac:spMk id="2" creationId="{305C089F-540B-48EB-85DC-119AFF593DA3}"/>
          </ac:spMkLst>
        </pc:spChg>
        <pc:spChg chg="mod">
          <ac:chgData name="Stan Cox" userId="9376f276357bfffd" providerId="LiveId" clId="{1481BB9C-C7B2-4387-BD2F-5E3D8304EAA1}" dt="2020-07-05T05:03:04.012" v="98" actId="164"/>
          <ac:spMkLst>
            <pc:docMk/>
            <pc:sldMk cId="2246700474" sldId="259"/>
            <ac:spMk id="4" creationId="{6A18EA7E-7545-4727-B260-E0C981535E5D}"/>
          </ac:spMkLst>
        </pc:spChg>
        <pc:spChg chg="mod">
          <ac:chgData name="Stan Cox" userId="9376f276357bfffd" providerId="LiveId" clId="{1481BB9C-C7B2-4387-BD2F-5E3D8304EAA1}" dt="2020-07-05T05:03:04.012" v="98" actId="164"/>
          <ac:spMkLst>
            <pc:docMk/>
            <pc:sldMk cId="2246700474" sldId="259"/>
            <ac:spMk id="5" creationId="{ADFC2311-D099-48D4-91AC-4DF93BD95BEE}"/>
          </ac:spMkLst>
        </pc:spChg>
        <pc:grpChg chg="add mod">
          <ac:chgData name="Stan Cox" userId="9376f276357bfffd" providerId="LiveId" clId="{1481BB9C-C7B2-4387-BD2F-5E3D8304EAA1}" dt="2020-07-05T05:03:04.012" v="98" actId="164"/>
          <ac:grpSpMkLst>
            <pc:docMk/>
            <pc:sldMk cId="2246700474" sldId="259"/>
            <ac:grpSpMk id="6" creationId="{B98E7D9A-2D56-41AD-AF68-0C1EF174C070}"/>
          </ac:grpSpMkLst>
        </pc:grpChg>
      </pc:sldChg>
      <pc:sldChg chg="addSp delSp modSp mod">
        <pc:chgData name="Stan Cox" userId="9376f276357bfffd" providerId="LiveId" clId="{1481BB9C-C7B2-4387-BD2F-5E3D8304EAA1}" dt="2020-07-05T05:03:46.651" v="109"/>
        <pc:sldMkLst>
          <pc:docMk/>
          <pc:sldMk cId="509471336" sldId="260"/>
        </pc:sldMkLst>
        <pc:spChg chg="del">
          <ac:chgData name="Stan Cox" userId="9376f276357bfffd" providerId="LiveId" clId="{1481BB9C-C7B2-4387-BD2F-5E3D8304EAA1}" dt="2020-07-05T05:03:38.715" v="106" actId="478"/>
          <ac:spMkLst>
            <pc:docMk/>
            <pc:sldMk cId="509471336" sldId="260"/>
            <ac:spMk id="4" creationId="{6A18EA7E-7545-4727-B260-E0C981535E5D}"/>
          </ac:spMkLst>
        </pc:spChg>
        <pc:spChg chg="del">
          <ac:chgData name="Stan Cox" userId="9376f276357bfffd" providerId="LiveId" clId="{1481BB9C-C7B2-4387-BD2F-5E3D8304EAA1}" dt="2020-07-05T05:03:42.484" v="107" actId="478"/>
          <ac:spMkLst>
            <pc:docMk/>
            <pc:sldMk cId="509471336" sldId="260"/>
            <ac:spMk id="5" creationId="{ADFC2311-D099-48D4-91AC-4DF93BD95BEE}"/>
          </ac:spMkLst>
        </pc:spChg>
        <pc:spChg chg="del">
          <ac:chgData name="Stan Cox" userId="9376f276357bfffd" providerId="LiveId" clId="{1481BB9C-C7B2-4387-BD2F-5E3D8304EAA1}" dt="2020-07-05T05:03:45.671" v="108" actId="478"/>
          <ac:spMkLst>
            <pc:docMk/>
            <pc:sldMk cId="509471336" sldId="260"/>
            <ac:spMk id="10" creationId="{B94FB446-B4D9-43FC-BAEF-AC3DF3825F9A}"/>
          </ac:spMkLst>
        </pc:spChg>
        <pc:spChg chg="mod">
          <ac:chgData name="Stan Cox" userId="9376f276357bfffd" providerId="LiveId" clId="{1481BB9C-C7B2-4387-BD2F-5E3D8304EAA1}" dt="2020-07-05T05:03:46.651" v="109"/>
          <ac:spMkLst>
            <pc:docMk/>
            <pc:sldMk cId="509471336" sldId="260"/>
            <ac:spMk id="12" creationId="{AFB3B8CE-BC04-4D89-8EAE-4CDA618E52BA}"/>
          </ac:spMkLst>
        </pc:spChg>
        <pc:spChg chg="mod">
          <ac:chgData name="Stan Cox" userId="9376f276357bfffd" providerId="LiveId" clId="{1481BB9C-C7B2-4387-BD2F-5E3D8304EAA1}" dt="2020-07-05T05:03:46.651" v="109"/>
          <ac:spMkLst>
            <pc:docMk/>
            <pc:sldMk cId="509471336" sldId="260"/>
            <ac:spMk id="13" creationId="{C4FC58D9-9F18-4BFD-808E-04EBAA77350D}"/>
          </ac:spMkLst>
        </pc:spChg>
        <pc:grpChg chg="add mod">
          <ac:chgData name="Stan Cox" userId="9376f276357bfffd" providerId="LiveId" clId="{1481BB9C-C7B2-4387-BD2F-5E3D8304EAA1}" dt="2020-07-05T05:03:46.651" v="109"/>
          <ac:grpSpMkLst>
            <pc:docMk/>
            <pc:sldMk cId="509471336" sldId="260"/>
            <ac:grpSpMk id="11" creationId="{04E8AD6A-C851-411F-9390-959AC0EFE598}"/>
          </ac:grpSpMkLst>
        </pc:grpChg>
      </pc:sldChg>
      <pc:sldChg chg="addSp delSp modSp mod">
        <pc:chgData name="Stan Cox" userId="9376f276357bfffd" providerId="LiveId" clId="{1481BB9C-C7B2-4387-BD2F-5E3D8304EAA1}" dt="2020-07-05T05:03:57.555" v="112"/>
        <pc:sldMkLst>
          <pc:docMk/>
          <pc:sldMk cId="3847077767" sldId="261"/>
        </pc:sldMkLst>
        <pc:spChg chg="del">
          <ac:chgData name="Stan Cox" userId="9376f276357bfffd" providerId="LiveId" clId="{1481BB9C-C7B2-4387-BD2F-5E3D8304EAA1}" dt="2020-07-05T05:03:52.355" v="110" actId="478"/>
          <ac:spMkLst>
            <pc:docMk/>
            <pc:sldMk cId="3847077767" sldId="261"/>
            <ac:spMk id="4" creationId="{6A18EA7E-7545-4727-B260-E0C981535E5D}"/>
          </ac:spMkLst>
        </pc:spChg>
        <pc:spChg chg="del">
          <ac:chgData name="Stan Cox" userId="9376f276357bfffd" providerId="LiveId" clId="{1481BB9C-C7B2-4387-BD2F-5E3D8304EAA1}" dt="2020-07-05T05:03:56.291" v="111" actId="478"/>
          <ac:spMkLst>
            <pc:docMk/>
            <pc:sldMk cId="3847077767" sldId="261"/>
            <ac:spMk id="5" creationId="{ADFC2311-D099-48D4-91AC-4DF93BD95BEE}"/>
          </ac:spMkLst>
        </pc:spChg>
        <pc:spChg chg="mod">
          <ac:chgData name="Stan Cox" userId="9376f276357bfffd" providerId="LiveId" clId="{1481BB9C-C7B2-4387-BD2F-5E3D8304EAA1}" dt="2020-07-05T05:03:57.555" v="112"/>
          <ac:spMkLst>
            <pc:docMk/>
            <pc:sldMk cId="3847077767" sldId="261"/>
            <ac:spMk id="7" creationId="{E3369DB1-65EC-4143-88D2-654B026131F9}"/>
          </ac:spMkLst>
        </pc:spChg>
        <pc:spChg chg="mod">
          <ac:chgData name="Stan Cox" userId="9376f276357bfffd" providerId="LiveId" clId="{1481BB9C-C7B2-4387-BD2F-5E3D8304EAA1}" dt="2020-07-05T05:03:57.555" v="112"/>
          <ac:spMkLst>
            <pc:docMk/>
            <pc:sldMk cId="3847077767" sldId="261"/>
            <ac:spMk id="8" creationId="{DF105812-618B-4733-A071-14B3B89AF19A}"/>
          </ac:spMkLst>
        </pc:spChg>
        <pc:grpChg chg="add mod">
          <ac:chgData name="Stan Cox" userId="9376f276357bfffd" providerId="LiveId" clId="{1481BB9C-C7B2-4387-BD2F-5E3D8304EAA1}" dt="2020-07-05T05:03:57.555" v="112"/>
          <ac:grpSpMkLst>
            <pc:docMk/>
            <pc:sldMk cId="3847077767" sldId="261"/>
            <ac:grpSpMk id="6" creationId="{EA906B77-110E-4D54-A6AD-73A86E438B85}"/>
          </ac:grpSpMkLst>
        </pc:grpChg>
      </pc:sldChg>
      <pc:sldChg chg="add del setBg">
        <pc:chgData name="Stan Cox" userId="9376f276357bfffd" providerId="LiveId" clId="{1481BB9C-C7B2-4387-BD2F-5E3D8304EAA1}" dt="2020-07-05T04:45:58.018" v="1"/>
        <pc:sldMkLst>
          <pc:docMk/>
          <pc:sldMk cId="1935582063" sldId="262"/>
        </pc:sldMkLst>
      </pc:sldChg>
      <pc:sldChg chg="modSp add mod">
        <pc:chgData name="Stan Cox" userId="9376f276357bfffd" providerId="LiveId" clId="{1481BB9C-C7B2-4387-BD2F-5E3D8304EAA1}" dt="2020-07-05T04:46:43.511" v="89" actId="1076"/>
        <pc:sldMkLst>
          <pc:docMk/>
          <pc:sldMk cId="3992514913" sldId="262"/>
        </pc:sldMkLst>
        <pc:spChg chg="mod">
          <ac:chgData name="Stan Cox" userId="9376f276357bfffd" providerId="LiveId" clId="{1481BB9C-C7B2-4387-BD2F-5E3D8304EAA1}" dt="2020-07-05T04:46:40.455" v="88" actId="1076"/>
          <ac:spMkLst>
            <pc:docMk/>
            <pc:sldMk cId="3992514913" sldId="262"/>
            <ac:spMk id="2" creationId="{305C089F-540B-48EB-85DC-119AFF593DA3}"/>
          </ac:spMkLst>
        </pc:spChg>
        <pc:spChg chg="mod">
          <ac:chgData name="Stan Cox" userId="9376f276357bfffd" providerId="LiveId" clId="{1481BB9C-C7B2-4387-BD2F-5E3D8304EAA1}" dt="2020-07-05T04:46:43.511" v="89" actId="1076"/>
          <ac:spMkLst>
            <pc:docMk/>
            <pc:sldMk cId="3992514913" sldId="262"/>
            <ac:spMk id="3" creationId="{F605155D-43BD-4B0E-BE19-815AA6D3C63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7A5071-E6E3-4E0B-9760-58CB57393F22}" type="datetimeFigureOut">
              <a:rPr lang="en-US" smtClean="0"/>
              <a:t>7/5/2020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0A7195-5B57-4573-BE14-8BEB8F94160D}" type="slidenum">
              <a:rPr lang="en-US" smtClean="0"/>
              <a:t>‹#›</a:t>
            </a:fld>
            <a:endParaRPr lang="en-US"/>
          </a:p>
        </p:txBody>
      </p:sp>
    </p:spTree>
    <p:extLst>
      <p:ext uri="{BB962C8B-B14F-4D97-AF65-F5344CB8AC3E}">
        <p14:creationId xmlns:p14="http://schemas.microsoft.com/office/powerpoint/2010/main" val="1907810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Thessalonians 4:13-18), </a:t>
            </a:r>
            <a:r>
              <a:rPr lang="en-US" i="1" dirty="0"/>
              <a:t>“But I do not want you to be ignorant, brethren, concerning those who have fallen asleep, lest you sorrow as others who have no hope.</a:t>
            </a:r>
            <a:r>
              <a:rPr lang="en-US" i="1" baseline="30000" dirty="0"/>
              <a:t> 14</a:t>
            </a:r>
            <a:r>
              <a:rPr lang="en-US" i="1" dirty="0"/>
              <a:t> For if we believe that Jesus died and rose again, even so God will bring with Him those who sleep in Jesus. </a:t>
            </a:r>
            <a:r>
              <a:rPr lang="en-US" i="1" baseline="30000" dirty="0"/>
              <a:t>15</a:t>
            </a:r>
            <a:r>
              <a:rPr lang="en-US" i="1" dirty="0"/>
              <a:t> For this we say to you by the word of the Lord, that we who are alive and remain until the coming of the Lord will by no means precede those who are asleep.</a:t>
            </a:r>
            <a:r>
              <a:rPr lang="en-US" i="1" baseline="30000" dirty="0"/>
              <a:t> 16</a:t>
            </a:r>
            <a:r>
              <a:rPr lang="en-US" i="1" dirty="0"/>
              <a:t> For the Lord Himself will descend from heaven with a shout, with the voice of an archangel, and with the trumpet of God. And the dead in Christ will rise first.</a:t>
            </a:r>
            <a:r>
              <a:rPr lang="en-US" i="1" baseline="30000" dirty="0"/>
              <a:t> 17</a:t>
            </a:r>
            <a:r>
              <a:rPr lang="en-US" i="1" dirty="0"/>
              <a:t> Then we who are alive and remain shall be caught up together with them in the clouds to meet the Lord in the air. And thus we shall always be with the Lord.</a:t>
            </a:r>
            <a:r>
              <a:rPr lang="en-US" i="1" baseline="30000" dirty="0"/>
              <a:t> 18</a:t>
            </a:r>
            <a:r>
              <a:rPr lang="en-US" i="1" dirty="0"/>
              <a:t> Therefore comfort one another with these words.”</a:t>
            </a:r>
          </a:p>
          <a:p>
            <a:endParaRPr lang="en-US" dirty="0"/>
          </a:p>
          <a:p>
            <a:r>
              <a:rPr lang="en-US" b="1" dirty="0"/>
              <a:t>Paul’s intent was to give comfort to his brethren.</a:t>
            </a:r>
          </a:p>
          <a:p>
            <a:pPr marL="628650" lvl="1" indent="-171450">
              <a:buFont typeface="Arial" panose="020B0604020202020204" pitchFamily="34" charset="0"/>
              <a:buChar char="•"/>
            </a:pPr>
            <a:r>
              <a:rPr lang="en-US" dirty="0"/>
              <a:t>The second coming of Christ will elicit different emotions in men, depending upon their standing with God.  It should bring comfort to the Christian.</a:t>
            </a:r>
          </a:p>
          <a:p>
            <a:pPr marL="628650" lvl="1" indent="-171450">
              <a:buFont typeface="Arial" panose="020B0604020202020204" pitchFamily="34" charset="0"/>
              <a:buChar char="•"/>
            </a:pPr>
            <a:r>
              <a:rPr lang="en-US" dirty="0"/>
              <a:t>Here, Paul is addressing the reality of death, and that many in Christ would, and now have died prior to His second coming.</a:t>
            </a:r>
          </a:p>
          <a:p>
            <a:pPr marL="628650" lvl="1" indent="-171450">
              <a:buFont typeface="Arial" panose="020B0604020202020204" pitchFamily="34" charset="0"/>
              <a:buChar char="•"/>
            </a:pPr>
            <a:r>
              <a:rPr lang="en-US" dirty="0"/>
              <a:t>It was not surprising that the disciples would have a question about those who die prior to His coming.</a:t>
            </a:r>
          </a:p>
        </p:txBody>
      </p:sp>
      <p:sp>
        <p:nvSpPr>
          <p:cNvPr id="4" name="Slide Number Placeholder 3"/>
          <p:cNvSpPr>
            <a:spLocks noGrp="1"/>
          </p:cNvSpPr>
          <p:nvPr>
            <p:ph type="sldNum" sz="quarter" idx="5"/>
          </p:nvPr>
        </p:nvSpPr>
        <p:spPr/>
        <p:txBody>
          <a:bodyPr/>
          <a:lstStyle/>
          <a:p>
            <a:fld id="{910A7195-5B57-4573-BE14-8BEB8F94160D}" type="slidenum">
              <a:rPr lang="en-US" smtClean="0"/>
              <a:t>2</a:t>
            </a:fld>
            <a:endParaRPr lang="en-US"/>
          </a:p>
        </p:txBody>
      </p:sp>
    </p:spTree>
    <p:extLst>
      <p:ext uri="{BB962C8B-B14F-4D97-AF65-F5344CB8AC3E}">
        <p14:creationId xmlns:p14="http://schemas.microsoft.com/office/powerpoint/2010/main" val="326490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Thessalonians 4:13), </a:t>
            </a:r>
            <a:r>
              <a:rPr lang="en-US" i="1" dirty="0"/>
              <a:t>“But I do not want you to be ignorant, brethren, concerning those who have fallen asleep, lest you sorrow as others who have no hope.”</a:t>
            </a:r>
            <a:endParaRPr lang="en-US" i="1" baseline="0" dirty="0"/>
          </a:p>
          <a:p>
            <a:pPr marL="628650" lvl="1" indent="-171450">
              <a:buFont typeface="Arial" panose="020B0604020202020204" pitchFamily="34" charset="0"/>
              <a:buChar char="•"/>
            </a:pPr>
            <a:r>
              <a:rPr lang="en-US" baseline="0" dirty="0"/>
              <a:t>What is the view of those without hope?</a:t>
            </a:r>
          </a:p>
          <a:p>
            <a:pPr marL="0" lvl="0" indent="0">
              <a:buFont typeface="Arial" panose="020B0604020202020204" pitchFamily="34" charset="0"/>
              <a:buNone/>
            </a:pPr>
            <a:r>
              <a:rPr lang="en-US" b="1" baseline="0" dirty="0"/>
              <a:t>(1 Corinthians 15:16-19), </a:t>
            </a:r>
            <a:r>
              <a:rPr lang="en-US" i="1" baseline="0" dirty="0"/>
              <a:t>“</a:t>
            </a:r>
            <a:r>
              <a:rPr lang="en-US" i="1" dirty="0"/>
              <a:t>For if the dead do not rise, then Christ is not risen.</a:t>
            </a:r>
            <a:r>
              <a:rPr lang="en-US" i="1" baseline="30000" dirty="0"/>
              <a:t> 17</a:t>
            </a:r>
            <a:r>
              <a:rPr lang="en-US" i="1" dirty="0"/>
              <a:t> And if Christ is not risen, your faith is futile; you are still in your sins!</a:t>
            </a:r>
            <a:r>
              <a:rPr lang="en-US" i="1" baseline="30000" dirty="0"/>
              <a:t> 18</a:t>
            </a:r>
            <a:r>
              <a:rPr lang="en-US" i="1" dirty="0"/>
              <a:t> Then also those who have fallen asleep in Christ have perished.</a:t>
            </a:r>
            <a:r>
              <a:rPr lang="en-US" i="1" baseline="30000" dirty="0"/>
              <a:t> 19</a:t>
            </a:r>
            <a:r>
              <a:rPr lang="en-US" i="1" dirty="0"/>
              <a:t> If in this life only we have hope in Christ, we are of all men the most pitiable.”</a:t>
            </a:r>
            <a:endParaRPr lang="en-US" i="1" baseline="0" dirty="0"/>
          </a:p>
          <a:p>
            <a:pPr marL="628650" lvl="1" indent="-171450">
              <a:buFont typeface="Arial" panose="020B0604020202020204" pitchFamily="34" charset="0"/>
              <a:buChar char="•"/>
            </a:pPr>
            <a:r>
              <a:rPr lang="en-US" baseline="0" dirty="0"/>
              <a:t>The Atheist’s Philosophy and Paul agree, if there is no resurrection:</a:t>
            </a:r>
          </a:p>
          <a:p>
            <a:pPr marL="628650" lvl="1" indent="-171450">
              <a:buFont typeface="Arial" panose="020B0604020202020204" pitchFamily="34" charset="0"/>
              <a:buChar char="•"/>
            </a:pPr>
            <a:r>
              <a:rPr lang="en-US" baseline="0" dirty="0">
                <a:latin typeface="+mn-lt"/>
              </a:rPr>
              <a:t>“</a:t>
            </a:r>
            <a:r>
              <a:rPr lang="en-US" b="0" i="0" dirty="0">
                <a:solidFill>
                  <a:srgbClr val="666666"/>
                </a:solidFill>
                <a:effectLst/>
                <a:latin typeface="+mn-lt"/>
              </a:rPr>
              <a:t>Reaching a full potential of </a:t>
            </a:r>
            <a:r>
              <a:rPr lang="en-US" b="1" i="1" dirty="0">
                <a:solidFill>
                  <a:srgbClr val="666666"/>
                </a:solidFill>
                <a:effectLst/>
                <a:latin typeface="+mn-lt"/>
              </a:rPr>
              <a:t>life before death</a:t>
            </a:r>
            <a:r>
              <a:rPr lang="en-US" b="0" i="0" dirty="0">
                <a:solidFill>
                  <a:srgbClr val="666666"/>
                </a:solidFill>
                <a:effectLst/>
                <a:latin typeface="+mn-lt"/>
              </a:rPr>
              <a:t> is only afforded to those who reject the notion of </a:t>
            </a:r>
            <a:r>
              <a:rPr lang="en-US" b="1" i="1" dirty="0">
                <a:solidFill>
                  <a:srgbClr val="666666"/>
                </a:solidFill>
                <a:effectLst/>
                <a:latin typeface="+mn-lt"/>
              </a:rPr>
              <a:t>life after death</a:t>
            </a:r>
            <a:r>
              <a:rPr lang="en-US" b="0" i="0" dirty="0">
                <a:solidFill>
                  <a:srgbClr val="666666"/>
                </a:solidFill>
                <a:effectLst/>
                <a:latin typeface="+mn-lt"/>
              </a:rPr>
              <a:t>.” ` By David Nicholls (atheistfoundation.org)</a:t>
            </a:r>
          </a:p>
          <a:p>
            <a:pPr marL="628650" lvl="1" indent="-171450">
              <a:buFont typeface="Arial" panose="020B0604020202020204" pitchFamily="34" charset="0"/>
              <a:buChar char="•"/>
            </a:pPr>
            <a:r>
              <a:rPr lang="en-US" b="0" i="0" dirty="0">
                <a:solidFill>
                  <a:srgbClr val="666666"/>
                </a:solidFill>
                <a:effectLst/>
                <a:latin typeface="+mn-lt"/>
              </a:rPr>
              <a:t>In effect, we only have this life, and so we need to make the most of it</a:t>
            </a:r>
          </a:p>
          <a:p>
            <a:pPr marL="628650" lvl="1" indent="-171450">
              <a:buFont typeface="Arial" panose="020B0604020202020204" pitchFamily="34" charset="0"/>
              <a:buChar char="•"/>
            </a:pPr>
            <a:r>
              <a:rPr lang="en-US" b="0" i="0" dirty="0">
                <a:solidFill>
                  <a:srgbClr val="666666"/>
                </a:solidFill>
                <a:effectLst/>
                <a:latin typeface="+mn-lt"/>
              </a:rPr>
              <a:t>The death of a loved one is sad, because he no longer exists beyond the grave.  The most pleasant thought is simply that he no longer IS, so he no longer suffers.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0A7195-5B57-4573-BE14-8BEB8F94160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3212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(1 Thessalonians 4:14), </a:t>
            </a:r>
            <a:r>
              <a:rPr lang="en-US" i="1" baseline="0" dirty="0"/>
              <a:t>“</a:t>
            </a:r>
            <a:r>
              <a:rPr lang="en-US" i="1" dirty="0"/>
              <a:t>For if we believe that Jesus died and rose again, even so God will bring with Him those who sleep in Jesus.”</a:t>
            </a:r>
          </a:p>
          <a:p>
            <a:pPr marL="628650" lvl="1" indent="-171450">
              <a:buFont typeface="Arial" panose="020B0604020202020204" pitchFamily="34" charset="0"/>
              <a:buChar char="•"/>
            </a:pPr>
            <a:r>
              <a:rPr lang="en-US" b="1" i="0" baseline="0" dirty="0"/>
              <a:t>The first key is a belief in the resurrection of Jesus Christ</a:t>
            </a:r>
          </a:p>
          <a:p>
            <a:pPr marL="0" lvl="0" indent="0">
              <a:buFont typeface="Arial" panose="020B0604020202020204" pitchFamily="34" charset="0"/>
              <a:buNone/>
            </a:pPr>
            <a:r>
              <a:rPr lang="en-US" b="1" i="0" baseline="0" dirty="0"/>
              <a:t>(1 Corinthians 15:20-23), </a:t>
            </a:r>
            <a:r>
              <a:rPr lang="en-US" i="1" baseline="0" dirty="0"/>
              <a:t>“</a:t>
            </a:r>
            <a:r>
              <a:rPr lang="en-US" i="1" dirty="0"/>
              <a:t>But now Christ is risen from the dead, and has become the </a:t>
            </a:r>
            <a:r>
              <a:rPr lang="en-US" i="1" dirty="0" err="1"/>
              <a:t>firstfruits</a:t>
            </a:r>
            <a:r>
              <a:rPr lang="en-US" i="1" dirty="0"/>
              <a:t> of those who have fallen asleep.</a:t>
            </a:r>
            <a:r>
              <a:rPr lang="en-US" i="1" baseline="30000" dirty="0"/>
              <a:t> 21</a:t>
            </a:r>
            <a:r>
              <a:rPr lang="en-US" i="1" dirty="0"/>
              <a:t> For since by man came death, by Man also came the resurrection of the dead.</a:t>
            </a:r>
            <a:r>
              <a:rPr lang="en-US" i="1" baseline="30000" dirty="0"/>
              <a:t> 22</a:t>
            </a:r>
            <a:r>
              <a:rPr lang="en-US" i="1" dirty="0"/>
              <a:t> For as in Adam all die, even so in Christ all shall be made alive.</a:t>
            </a:r>
            <a:r>
              <a:rPr lang="en-US" i="1" baseline="30000" dirty="0"/>
              <a:t> 23</a:t>
            </a:r>
            <a:r>
              <a:rPr lang="en-US" i="1" dirty="0"/>
              <a:t> But each one in his own order: Christ the </a:t>
            </a:r>
            <a:r>
              <a:rPr lang="en-US" i="1" dirty="0" err="1"/>
              <a:t>firstfruits</a:t>
            </a:r>
            <a:r>
              <a:rPr lang="en-US" i="1" dirty="0"/>
              <a:t>, afterward those who are Christ's at His coming.”</a:t>
            </a:r>
          </a:p>
          <a:p>
            <a:pPr marL="628650" lvl="1" indent="-171450">
              <a:buFont typeface="Arial" panose="020B0604020202020204" pitchFamily="34" charset="0"/>
              <a:buChar char="•"/>
            </a:pPr>
            <a:r>
              <a:rPr lang="en-US" b="1" i="0" baseline="0" dirty="0"/>
              <a:t>What must be accepted is that which has undeniable proof.  Jesus was raised from the dead!</a:t>
            </a:r>
          </a:p>
          <a:p>
            <a:pPr marL="0" lvl="0" indent="0">
              <a:buFont typeface="Arial" panose="020B0604020202020204" pitchFamily="34" charset="0"/>
              <a:buNone/>
            </a:pPr>
            <a:r>
              <a:rPr lang="en-US" b="1" i="0" baseline="0" dirty="0"/>
              <a:t>(1 Corinthians 15:3-8), </a:t>
            </a:r>
            <a:r>
              <a:rPr lang="en-US" i="1" baseline="0" dirty="0"/>
              <a:t>“</a:t>
            </a:r>
            <a:r>
              <a:rPr lang="en-US" i="1" dirty="0"/>
              <a:t>For I delivered to you first of all that which I also received: that Christ died for our sins according to the Scriptures,</a:t>
            </a:r>
            <a:r>
              <a:rPr lang="en-US" i="1" baseline="30000" dirty="0"/>
              <a:t> 4</a:t>
            </a:r>
            <a:r>
              <a:rPr lang="en-US" i="1" dirty="0"/>
              <a:t> and that He was buried, and that He rose again the third day according to the Scriptures,</a:t>
            </a:r>
            <a:r>
              <a:rPr lang="en-US" i="1" baseline="30000" dirty="0"/>
              <a:t> 5</a:t>
            </a:r>
            <a:r>
              <a:rPr lang="en-US" i="1" dirty="0"/>
              <a:t> and that He was seen by Cephas, then by the twelve.</a:t>
            </a:r>
            <a:r>
              <a:rPr lang="en-US" i="1" baseline="30000" dirty="0"/>
              <a:t> 6</a:t>
            </a:r>
            <a:r>
              <a:rPr lang="en-US" i="1" dirty="0"/>
              <a:t> After that He was seen by over five hundred brethren at once, of whom the greater part remain to the present, but some have fallen asleep.</a:t>
            </a:r>
            <a:r>
              <a:rPr lang="en-US" i="1" baseline="30000" dirty="0"/>
              <a:t> 7</a:t>
            </a:r>
            <a:r>
              <a:rPr lang="en-US" i="1" dirty="0"/>
              <a:t> After that He was seen by James, then by all the apostles.</a:t>
            </a:r>
            <a:r>
              <a:rPr lang="en-US" i="1" baseline="30000" dirty="0"/>
              <a:t> 8</a:t>
            </a:r>
            <a:r>
              <a:rPr lang="en-US" i="1" dirty="0"/>
              <a:t> Then last of all He was seen by me also, as by one born out of due time.”</a:t>
            </a:r>
          </a:p>
          <a:p>
            <a:pPr marL="1085850" lvl="2" indent="-171450">
              <a:buFont typeface="Arial" panose="020B0604020202020204" pitchFamily="34" charset="0"/>
              <a:buChar char="•"/>
            </a:pPr>
            <a:r>
              <a:rPr lang="en-US" i="0" baseline="0" dirty="0"/>
              <a:t>If God raised Jesus from the dead, it is a simple thing to raise us as well.</a:t>
            </a:r>
          </a:p>
          <a:p>
            <a:pPr marL="1085850" lvl="2" indent="-171450">
              <a:buFont typeface="Arial" panose="020B0604020202020204" pitchFamily="34" charset="0"/>
              <a:buChar char="•"/>
            </a:pPr>
            <a:r>
              <a:rPr lang="en-US" i="0" baseline="0" dirty="0"/>
              <a:t>Therefore, when Jesus comes again, the dead will not be left behind!</a:t>
            </a:r>
          </a:p>
          <a:p>
            <a:pPr marL="1085850" lvl="2" indent="-171450">
              <a:buFont typeface="Arial" panose="020B0604020202020204" pitchFamily="34" charset="0"/>
              <a:buChar char="•"/>
            </a:pPr>
            <a:r>
              <a:rPr lang="en-US" b="1" i="0" baseline="0" dirty="0"/>
              <a:t>What will happen?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0A7195-5B57-4573-BE14-8BEB8F94160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1848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(1 Thessalonians 4:15-17), </a:t>
            </a:r>
            <a:r>
              <a:rPr lang="en-US" i="1" baseline="0" dirty="0"/>
              <a:t>“F</a:t>
            </a:r>
            <a:r>
              <a:rPr lang="en-US" i="1" dirty="0"/>
              <a:t>or this we say to you by the word of the Lord, that we who are alive and remain until the coming of the Lord will by no means precede those who are asleep.</a:t>
            </a:r>
            <a:r>
              <a:rPr lang="en-US" i="1" baseline="30000" dirty="0"/>
              <a:t> 16</a:t>
            </a:r>
            <a:r>
              <a:rPr lang="en-US" i="1" dirty="0"/>
              <a:t> For the Lord Himself will descend from heaven with a shout, with the voice of an archangel, and with the trumpet of God. And the dead in Christ will rise first.</a:t>
            </a:r>
            <a:r>
              <a:rPr lang="en-US" i="1" baseline="30000" dirty="0"/>
              <a:t> 17</a:t>
            </a:r>
            <a:r>
              <a:rPr lang="en-US" i="1" dirty="0"/>
              <a:t> Then we who are alive and remain shall be caught up together with them in the clouds to meet the Lord in the air. And thus we shall always be with the Lord.”</a:t>
            </a:r>
          </a:p>
          <a:p>
            <a:pPr marL="628650" lvl="1" indent="-171450">
              <a:buFont typeface="Arial" panose="020B0604020202020204" pitchFamily="34" charset="0"/>
              <a:buChar char="•"/>
            </a:pPr>
            <a:r>
              <a:rPr lang="en-US" sz="1200" b="1" dirty="0">
                <a:solidFill>
                  <a:schemeClr val="bg1"/>
                </a:solidFill>
                <a:effectLst>
                  <a:outerShdw blurRad="38100" dist="38100" dir="2700000" algn="tl">
                    <a:srgbClr val="000000">
                      <a:alpha val="43137"/>
                    </a:srgbClr>
                  </a:outerShdw>
                </a:effectLst>
                <a:latin typeface="+mn-lt"/>
              </a:rPr>
              <a:t>Jesus will descend from heaven (audible, visible)</a:t>
            </a:r>
          </a:p>
          <a:p>
            <a:pPr marL="1085850" lvl="2" indent="-171450">
              <a:buFont typeface="Arial" panose="020B0604020202020204" pitchFamily="34" charset="0"/>
              <a:buChar char="•"/>
            </a:pPr>
            <a:r>
              <a:rPr lang="en-US" sz="1200" i="1" dirty="0">
                <a:solidFill>
                  <a:schemeClr val="bg1"/>
                </a:solidFill>
                <a:effectLst>
                  <a:outerShdw blurRad="38100" dist="38100" dir="2700000" algn="tl">
                    <a:srgbClr val="000000">
                      <a:alpha val="43137"/>
                    </a:srgbClr>
                  </a:outerShdw>
                </a:effectLst>
                <a:latin typeface="+mn-lt"/>
              </a:rPr>
              <a:t>“With a shout” “with the voice of an archangel” “with the trumpet of God”</a:t>
            </a:r>
          </a:p>
          <a:p>
            <a:pPr marL="1085850" lvl="2" indent="-171450">
              <a:buFont typeface="Arial" panose="020B0604020202020204" pitchFamily="34" charset="0"/>
              <a:buChar char="•"/>
            </a:pPr>
            <a:r>
              <a:rPr lang="en-US" sz="1200" dirty="0">
                <a:solidFill>
                  <a:schemeClr val="bg1"/>
                </a:solidFill>
                <a:effectLst>
                  <a:outerShdw blurRad="38100" dist="38100" dir="2700000" algn="tl">
                    <a:srgbClr val="000000">
                      <a:alpha val="43137"/>
                    </a:srgbClr>
                  </a:outerShdw>
                </a:effectLst>
                <a:latin typeface="+mn-lt"/>
              </a:rPr>
              <a:t>Note:  Claims that Christ has already come could not be true.  All will witness it, all will know.</a:t>
            </a:r>
          </a:p>
          <a:p>
            <a:pPr marL="628650" lvl="1" indent="-171450">
              <a:buFont typeface="Arial" panose="020B0604020202020204" pitchFamily="34" charset="0"/>
              <a:buChar char="•"/>
            </a:pPr>
            <a:r>
              <a:rPr lang="en-US" sz="1200" b="1" dirty="0">
                <a:solidFill>
                  <a:schemeClr val="bg1"/>
                </a:solidFill>
                <a:effectLst>
                  <a:outerShdw blurRad="38100" dist="38100" dir="2700000" algn="tl">
                    <a:srgbClr val="000000">
                      <a:alpha val="43137"/>
                    </a:srgbClr>
                  </a:outerShdw>
                </a:effectLst>
                <a:latin typeface="+mn-lt"/>
              </a:rPr>
              <a:t>The dead in Christ will rise first</a:t>
            </a:r>
          </a:p>
          <a:p>
            <a:pPr marL="1085850" lvl="2" indent="-171450">
              <a:buFont typeface="Arial" panose="020B0604020202020204" pitchFamily="34" charset="0"/>
              <a:buChar char="•"/>
            </a:pPr>
            <a:r>
              <a:rPr lang="en-US" sz="1200" b="0" dirty="0">
                <a:solidFill>
                  <a:schemeClr val="bg1"/>
                </a:solidFill>
                <a:effectLst>
                  <a:outerShdw blurRad="38100" dist="38100" dir="2700000" algn="tl">
                    <a:srgbClr val="000000">
                      <a:alpha val="43137"/>
                    </a:srgbClr>
                  </a:outerShdw>
                </a:effectLst>
                <a:latin typeface="+mn-lt"/>
              </a:rPr>
              <a:t>This was the concern of the Thessalonians.  No, those faithful who die will not be left behind in the ground.  This is the promise of the resurrection.</a:t>
            </a:r>
          </a:p>
          <a:p>
            <a:pPr marL="1085850" lvl="2" indent="-171450">
              <a:buFont typeface="Arial" panose="020B0604020202020204" pitchFamily="34" charset="0"/>
              <a:buChar char="•"/>
            </a:pPr>
            <a:r>
              <a:rPr lang="en-US" sz="1200" b="0" dirty="0">
                <a:solidFill>
                  <a:schemeClr val="bg1"/>
                </a:solidFill>
                <a:effectLst>
                  <a:outerShdw blurRad="38100" dist="38100" dir="2700000" algn="tl">
                    <a:srgbClr val="000000">
                      <a:alpha val="43137"/>
                    </a:srgbClr>
                  </a:outerShdw>
                </a:effectLst>
                <a:latin typeface="+mn-lt"/>
              </a:rPr>
              <a:t>Remember their misconception that the 2</a:t>
            </a:r>
            <a:r>
              <a:rPr lang="en-US" sz="1200" b="0" baseline="30000" dirty="0">
                <a:solidFill>
                  <a:schemeClr val="bg1"/>
                </a:solidFill>
                <a:effectLst>
                  <a:outerShdw blurRad="38100" dist="38100" dir="2700000" algn="tl">
                    <a:srgbClr val="000000">
                      <a:alpha val="43137"/>
                    </a:srgbClr>
                  </a:outerShdw>
                </a:effectLst>
                <a:latin typeface="+mn-lt"/>
              </a:rPr>
              <a:t>nd</a:t>
            </a:r>
            <a:r>
              <a:rPr lang="en-US" sz="1200" b="0" dirty="0">
                <a:solidFill>
                  <a:schemeClr val="bg1"/>
                </a:solidFill>
                <a:effectLst>
                  <a:outerShdw blurRad="38100" dist="38100" dir="2700000" algn="tl">
                    <a:srgbClr val="000000">
                      <a:alpha val="43137"/>
                    </a:srgbClr>
                  </a:outerShdw>
                </a:effectLst>
                <a:latin typeface="+mn-lt"/>
              </a:rPr>
              <a:t> coming was immanent.</a:t>
            </a:r>
          </a:p>
          <a:p>
            <a:pPr marL="628650" lvl="1" indent="-171450">
              <a:buFont typeface="Arial" panose="020B0604020202020204" pitchFamily="34" charset="0"/>
              <a:buChar char="•"/>
            </a:pPr>
            <a:r>
              <a:rPr lang="en-US" sz="1200" b="1" dirty="0">
                <a:solidFill>
                  <a:schemeClr val="bg1"/>
                </a:solidFill>
                <a:effectLst>
                  <a:outerShdw blurRad="38100" dist="38100" dir="2700000" algn="tl">
                    <a:srgbClr val="000000">
                      <a:alpha val="43137"/>
                    </a:srgbClr>
                  </a:outerShdw>
                </a:effectLst>
                <a:latin typeface="+mn-lt"/>
              </a:rPr>
              <a:t>Those alive will be caught up</a:t>
            </a:r>
          </a:p>
          <a:p>
            <a:pPr marL="1085850" lvl="2" indent="-171450">
              <a:buFont typeface="Arial" panose="020B0604020202020204" pitchFamily="34" charset="0"/>
              <a:buChar char="•"/>
            </a:pPr>
            <a:r>
              <a:rPr lang="en-US" sz="1200" dirty="0">
                <a:solidFill>
                  <a:schemeClr val="bg1"/>
                </a:solidFill>
                <a:effectLst>
                  <a:outerShdw blurRad="38100" dist="38100" dir="2700000" algn="tl">
                    <a:srgbClr val="000000">
                      <a:alpha val="43137"/>
                    </a:srgbClr>
                  </a:outerShdw>
                </a:effectLst>
                <a:latin typeface="+mn-lt"/>
              </a:rPr>
              <a:t>Those who are faithful and alive will also receive the reward</a:t>
            </a:r>
          </a:p>
          <a:p>
            <a:pPr marL="1085850" lvl="2" indent="-171450">
              <a:buFont typeface="Arial" panose="020B0604020202020204" pitchFamily="34" charset="0"/>
              <a:buChar char="•"/>
            </a:pPr>
            <a:r>
              <a:rPr lang="en-US" sz="1200" dirty="0">
                <a:solidFill>
                  <a:schemeClr val="bg1"/>
                </a:solidFill>
                <a:effectLst>
                  <a:outerShdw blurRad="38100" dist="38100" dir="2700000" algn="tl">
                    <a:srgbClr val="000000">
                      <a:alpha val="43137"/>
                    </a:srgbClr>
                  </a:outerShdw>
                </a:effectLst>
                <a:latin typeface="+mn-lt"/>
              </a:rPr>
              <a:t>Note:  Not the premillennial concept of “the rapture”. (def. rapture – being caught up).</a:t>
            </a:r>
          </a:p>
          <a:p>
            <a:pPr marL="1085850" lvl="2" indent="-171450">
              <a:buFont typeface="Arial" panose="020B0604020202020204" pitchFamily="34" charset="0"/>
              <a:buChar char="•"/>
            </a:pPr>
            <a:r>
              <a:rPr lang="en-US" sz="1200" dirty="0">
                <a:solidFill>
                  <a:schemeClr val="bg1"/>
                </a:solidFill>
                <a:effectLst>
                  <a:outerShdw blurRad="38100" dist="38100" dir="2700000" algn="tl">
                    <a:srgbClr val="000000">
                      <a:alpha val="43137"/>
                    </a:srgbClr>
                  </a:outerShdw>
                </a:effectLst>
                <a:latin typeface="+mn-lt"/>
              </a:rPr>
              <a:t>Christ’s second coming will result in the judgment of all men</a:t>
            </a:r>
          </a:p>
          <a:p>
            <a:pPr marL="0" lvl="0" indent="0">
              <a:buFont typeface="Arial" panose="020B0604020202020204" pitchFamily="34" charset="0"/>
              <a:buNone/>
            </a:pPr>
            <a:r>
              <a:rPr lang="en-US" sz="1200" b="1" dirty="0">
                <a:solidFill>
                  <a:schemeClr val="bg1"/>
                </a:solidFill>
                <a:effectLst>
                  <a:outerShdw blurRad="38100" dist="38100" dir="2700000" algn="tl">
                    <a:srgbClr val="000000">
                      <a:alpha val="43137"/>
                    </a:srgbClr>
                  </a:outerShdw>
                </a:effectLst>
                <a:latin typeface="+mn-lt"/>
              </a:rPr>
              <a:t>(Matthew 25:31-33), </a:t>
            </a:r>
            <a:r>
              <a:rPr lang="en-US" sz="1200" i="1" dirty="0">
                <a:solidFill>
                  <a:schemeClr val="bg1"/>
                </a:solidFill>
                <a:effectLst>
                  <a:outerShdw blurRad="38100" dist="38100" dir="2700000" algn="tl">
                    <a:srgbClr val="000000">
                      <a:alpha val="43137"/>
                    </a:srgbClr>
                  </a:outerShdw>
                </a:effectLst>
                <a:latin typeface="+mn-lt"/>
              </a:rPr>
              <a:t>“</a:t>
            </a:r>
            <a:r>
              <a:rPr lang="en-US" i="1" dirty="0"/>
              <a:t>When the Son of Man comes in His glory, and all the holy angels with Him, then He will sit on the throne of His glory.</a:t>
            </a:r>
            <a:r>
              <a:rPr lang="en-US" i="1" baseline="30000" dirty="0"/>
              <a:t> 32</a:t>
            </a:r>
            <a:r>
              <a:rPr lang="en-US" i="1" dirty="0"/>
              <a:t> All the nations will be gathered before Him, and He will separate them one from another, as a shepherd divides his sheep from the goats.</a:t>
            </a:r>
            <a:r>
              <a:rPr lang="en-US" i="1" baseline="30000" dirty="0"/>
              <a:t> 33</a:t>
            </a:r>
            <a:r>
              <a:rPr lang="en-US" i="1" dirty="0"/>
              <a:t> And He will set the sheep on His right hand, but the goats on the left.”</a:t>
            </a:r>
            <a:endParaRPr lang="en-US" sz="1200" i="1" dirty="0">
              <a:solidFill>
                <a:schemeClr val="bg1"/>
              </a:solidFill>
              <a:effectLst>
                <a:outerShdw blurRad="38100" dist="38100" dir="2700000" algn="tl">
                  <a:srgbClr val="000000">
                    <a:alpha val="43137"/>
                  </a:srgbClr>
                </a:outerShdw>
              </a:effectLst>
              <a:latin typeface="+mn-lt"/>
            </a:endParaRPr>
          </a:p>
          <a:p>
            <a:pPr marL="628650" lvl="1" indent="-171450">
              <a:buFont typeface="Arial" panose="020B0604020202020204" pitchFamily="34" charset="0"/>
              <a:buChar char="•"/>
            </a:pPr>
            <a:r>
              <a:rPr lang="en-US" sz="1200" b="1" dirty="0">
                <a:solidFill>
                  <a:schemeClr val="bg1"/>
                </a:solidFill>
                <a:effectLst>
                  <a:outerShdw blurRad="38100" dist="38100" dir="2700000" algn="tl">
                    <a:srgbClr val="000000">
                      <a:alpha val="43137"/>
                    </a:srgbClr>
                  </a:outerShdw>
                </a:effectLst>
                <a:latin typeface="+mn-lt"/>
              </a:rPr>
              <a:t>All Christians will be with the Lord for eternity</a:t>
            </a:r>
          </a:p>
          <a:p>
            <a:pPr marL="0" lvl="0" indent="0">
              <a:buFont typeface="Arial" panose="020B0604020202020204" pitchFamily="34" charset="0"/>
              <a:buNone/>
            </a:pPr>
            <a:r>
              <a:rPr lang="en-US" sz="1200" b="1" dirty="0">
                <a:solidFill>
                  <a:schemeClr val="bg1"/>
                </a:solidFill>
                <a:effectLst>
                  <a:outerShdw blurRad="38100" dist="38100" dir="2700000" algn="tl">
                    <a:srgbClr val="000000">
                      <a:alpha val="43137"/>
                    </a:srgbClr>
                  </a:outerShdw>
                </a:effectLst>
                <a:latin typeface="+mn-lt"/>
              </a:rPr>
              <a:t>(Matthew 25:34), </a:t>
            </a:r>
            <a:r>
              <a:rPr lang="en-US" sz="1200" b="0" i="1" dirty="0">
                <a:solidFill>
                  <a:schemeClr val="bg1"/>
                </a:solidFill>
                <a:effectLst>
                  <a:outerShdw blurRad="38100" dist="38100" dir="2700000" algn="tl">
                    <a:srgbClr val="000000">
                      <a:alpha val="43137"/>
                    </a:srgbClr>
                  </a:outerShdw>
                </a:effectLst>
                <a:latin typeface="+mn-lt"/>
              </a:rPr>
              <a:t>“</a:t>
            </a:r>
            <a:r>
              <a:rPr lang="en-US" b="0" i="1" dirty="0"/>
              <a:t>Then the King will say to those on His right hand, ‘Come, you blessed of My Father, inherit the kingdom prepared for you from the foundation of the world.”</a:t>
            </a:r>
          </a:p>
          <a:p>
            <a:pPr marL="0" lvl="0" indent="0">
              <a:buFont typeface="Arial" panose="020B0604020202020204" pitchFamily="34" charset="0"/>
              <a:buNone/>
            </a:pPr>
            <a:r>
              <a:rPr lang="en-US" sz="1200" b="1" dirty="0">
                <a:solidFill>
                  <a:schemeClr val="bg1"/>
                </a:solidFill>
                <a:effectLst>
                  <a:outerShdw blurRad="38100" dist="38100" dir="2700000" algn="tl">
                    <a:srgbClr val="000000">
                      <a:alpha val="43137"/>
                    </a:srgbClr>
                  </a:outerShdw>
                </a:effectLst>
                <a:latin typeface="+mn-lt"/>
              </a:rPr>
              <a:t>(Hebrews 5:9), </a:t>
            </a:r>
            <a:r>
              <a:rPr lang="en-US" sz="1200" b="0" i="1" dirty="0">
                <a:solidFill>
                  <a:schemeClr val="bg1"/>
                </a:solidFill>
                <a:effectLst>
                  <a:outerShdw blurRad="38100" dist="38100" dir="2700000" algn="tl">
                    <a:srgbClr val="000000">
                      <a:alpha val="43137"/>
                    </a:srgbClr>
                  </a:outerShdw>
                </a:effectLst>
                <a:latin typeface="+mn-lt"/>
              </a:rPr>
              <a:t>“</a:t>
            </a:r>
            <a:r>
              <a:rPr lang="en-US" b="0" i="1" dirty="0"/>
              <a:t>And having been perfected, He became the author of eternal salvation to all who obey Him.”</a:t>
            </a:r>
            <a:endParaRPr lang="en-US" sz="1200" b="0" i="1" dirty="0">
              <a:solidFill>
                <a:schemeClr val="bg1"/>
              </a:solidFill>
              <a:effectLst>
                <a:outerShdw blurRad="38100" dist="38100" dir="2700000" algn="tl">
                  <a:srgbClr val="000000">
                    <a:alpha val="43137"/>
                  </a:srgbClr>
                </a:outerShdw>
              </a:effectLst>
              <a:latin typeface="+mn-lt"/>
            </a:endParaRPr>
          </a:p>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0A7195-5B57-4573-BE14-8BEB8F94160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8527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Thessalonians 4:18), </a:t>
            </a:r>
            <a:r>
              <a:rPr lang="en-US" i="1" dirty="0"/>
              <a:t>“Therefore comfort one another with these words.”</a:t>
            </a:r>
          </a:p>
          <a:p>
            <a:pPr marL="628650" lvl="1" indent="-171450">
              <a:buFont typeface="Arial" panose="020B0604020202020204" pitchFamily="34" charset="0"/>
              <a:buChar char="•"/>
            </a:pPr>
            <a:r>
              <a:rPr lang="en-US" dirty="0"/>
              <a:t>There is hope for those who die in Christ</a:t>
            </a:r>
          </a:p>
          <a:p>
            <a:pPr marL="628650" lvl="1" indent="-171450">
              <a:buFont typeface="Arial" panose="020B0604020202020204" pitchFamily="34" charset="0"/>
              <a:buChar char="•"/>
            </a:pPr>
            <a:r>
              <a:rPr lang="en-US" dirty="0"/>
              <a:t>There is hope for those who remain alive who are in Christ</a:t>
            </a:r>
          </a:p>
          <a:p>
            <a:pPr marL="628650" lvl="1" indent="-171450">
              <a:buFont typeface="Arial" panose="020B0604020202020204" pitchFamily="34" charset="0"/>
              <a:buChar char="•"/>
            </a:pPr>
            <a:r>
              <a:rPr lang="en-US" dirty="0"/>
              <a:t>No matter what this world puts as obstacles in our path.  Heaven is certain for the faithful!</a:t>
            </a:r>
          </a:p>
          <a:p>
            <a:pPr marL="0" lvl="0" indent="0">
              <a:buFont typeface="Arial" panose="020B0604020202020204" pitchFamily="34" charset="0"/>
              <a:buNone/>
            </a:pPr>
            <a:r>
              <a:rPr lang="en-US" b="1" dirty="0"/>
              <a:t>(Matthew 10:28), </a:t>
            </a:r>
            <a:r>
              <a:rPr lang="en-US" i="1" dirty="0"/>
              <a:t>“And do not fear those who kill the body but cannot kill the soul. But rather fear Him who is able to destroy both soul and body in hell.”</a:t>
            </a:r>
          </a:p>
          <a:p>
            <a:pPr marL="0" lvl="0" indent="0">
              <a:buFont typeface="Arial" panose="020B0604020202020204" pitchFamily="34" charset="0"/>
              <a:buNone/>
            </a:pPr>
            <a:r>
              <a:rPr lang="en-US" b="1" dirty="0"/>
              <a:t>(Romans 8:33-34), </a:t>
            </a:r>
            <a:r>
              <a:rPr lang="en-US" i="1" dirty="0"/>
              <a:t>“Who shall bring a charge against God's elect? It is God who justifies.</a:t>
            </a:r>
            <a:r>
              <a:rPr lang="en-US" i="1" baseline="30000" dirty="0"/>
              <a:t> 34</a:t>
            </a:r>
            <a:r>
              <a:rPr lang="en-US" i="1" dirty="0"/>
              <a:t> Who is he who condemns? It is Christ who died, and furthermore is also risen, who is even at the right hand of God, who also makes intercession for us.”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0A7195-5B57-4573-BE14-8BEB8F94160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3768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5F949-3CD9-4619-BFEF-FB88295F6B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8885E9-B794-4141-95D8-CAE0336081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4530DC-1A06-4ABB-8238-72EACD5DE174}"/>
              </a:ext>
            </a:extLst>
          </p:cNvPr>
          <p:cNvSpPr>
            <a:spLocks noGrp="1"/>
          </p:cNvSpPr>
          <p:nvPr>
            <p:ph type="dt" sz="half" idx="10"/>
          </p:nvPr>
        </p:nvSpPr>
        <p:spPr/>
        <p:txBody>
          <a:bodyPr/>
          <a:lstStyle/>
          <a:p>
            <a:fld id="{B915990B-6294-4B95-BEB2-8F2CD2B0BA8C}" type="datetimeFigureOut">
              <a:rPr lang="en-US" smtClean="0"/>
              <a:t>7/5/2020</a:t>
            </a:fld>
            <a:endParaRPr lang="en-US"/>
          </a:p>
        </p:txBody>
      </p:sp>
      <p:sp>
        <p:nvSpPr>
          <p:cNvPr id="5" name="Footer Placeholder 4">
            <a:extLst>
              <a:ext uri="{FF2B5EF4-FFF2-40B4-BE49-F238E27FC236}">
                <a16:creationId xmlns:a16="http://schemas.microsoft.com/office/drawing/2014/main" id="{260B590B-F206-412F-B697-8D1E68D8AE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F4586-1C8F-4D63-96DA-C304B1325288}"/>
              </a:ext>
            </a:extLst>
          </p:cNvPr>
          <p:cNvSpPr>
            <a:spLocks noGrp="1"/>
          </p:cNvSpPr>
          <p:nvPr>
            <p:ph type="sldNum" sz="quarter" idx="12"/>
          </p:nvPr>
        </p:nvSpPr>
        <p:spPr/>
        <p:txBody>
          <a:bodyPr/>
          <a:lstStyle/>
          <a:p>
            <a:fld id="{157AD127-17AF-42D5-B4B2-F238EBE42B36}" type="slidenum">
              <a:rPr lang="en-US" smtClean="0"/>
              <a:t>‹#›</a:t>
            </a:fld>
            <a:endParaRPr lang="en-US"/>
          </a:p>
        </p:txBody>
      </p:sp>
    </p:spTree>
    <p:extLst>
      <p:ext uri="{BB962C8B-B14F-4D97-AF65-F5344CB8AC3E}">
        <p14:creationId xmlns:p14="http://schemas.microsoft.com/office/powerpoint/2010/main" val="307216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63ACF-F27F-40D7-8D07-F0CF548316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8F01978-1D58-4BED-BC3C-EA3A25B600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848213-E4BA-4AF0-8E4F-D6AB55A8532F}"/>
              </a:ext>
            </a:extLst>
          </p:cNvPr>
          <p:cNvSpPr>
            <a:spLocks noGrp="1"/>
          </p:cNvSpPr>
          <p:nvPr>
            <p:ph type="dt" sz="half" idx="10"/>
          </p:nvPr>
        </p:nvSpPr>
        <p:spPr/>
        <p:txBody>
          <a:bodyPr/>
          <a:lstStyle/>
          <a:p>
            <a:fld id="{B915990B-6294-4B95-BEB2-8F2CD2B0BA8C}" type="datetimeFigureOut">
              <a:rPr lang="en-US" smtClean="0"/>
              <a:t>7/5/2020</a:t>
            </a:fld>
            <a:endParaRPr lang="en-US"/>
          </a:p>
        </p:txBody>
      </p:sp>
      <p:sp>
        <p:nvSpPr>
          <p:cNvPr id="5" name="Footer Placeholder 4">
            <a:extLst>
              <a:ext uri="{FF2B5EF4-FFF2-40B4-BE49-F238E27FC236}">
                <a16:creationId xmlns:a16="http://schemas.microsoft.com/office/drawing/2014/main" id="{1D013B98-CA79-42A4-A3DA-91A12058D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3A8735-4D11-4356-B480-8F7B7C28470C}"/>
              </a:ext>
            </a:extLst>
          </p:cNvPr>
          <p:cNvSpPr>
            <a:spLocks noGrp="1"/>
          </p:cNvSpPr>
          <p:nvPr>
            <p:ph type="sldNum" sz="quarter" idx="12"/>
          </p:nvPr>
        </p:nvSpPr>
        <p:spPr/>
        <p:txBody>
          <a:bodyPr/>
          <a:lstStyle/>
          <a:p>
            <a:fld id="{157AD127-17AF-42D5-B4B2-F238EBE42B36}" type="slidenum">
              <a:rPr lang="en-US" smtClean="0"/>
              <a:t>‹#›</a:t>
            </a:fld>
            <a:endParaRPr lang="en-US"/>
          </a:p>
        </p:txBody>
      </p:sp>
    </p:spTree>
    <p:extLst>
      <p:ext uri="{BB962C8B-B14F-4D97-AF65-F5344CB8AC3E}">
        <p14:creationId xmlns:p14="http://schemas.microsoft.com/office/powerpoint/2010/main" val="1680047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23DCB8-C351-4B47-89D9-B29E10BD53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06EA72-791A-498A-A5C6-4DDB96BAFA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FE77E0-0368-40E8-9534-019476049F91}"/>
              </a:ext>
            </a:extLst>
          </p:cNvPr>
          <p:cNvSpPr>
            <a:spLocks noGrp="1"/>
          </p:cNvSpPr>
          <p:nvPr>
            <p:ph type="dt" sz="half" idx="10"/>
          </p:nvPr>
        </p:nvSpPr>
        <p:spPr/>
        <p:txBody>
          <a:bodyPr/>
          <a:lstStyle/>
          <a:p>
            <a:fld id="{B915990B-6294-4B95-BEB2-8F2CD2B0BA8C}" type="datetimeFigureOut">
              <a:rPr lang="en-US" smtClean="0"/>
              <a:t>7/5/2020</a:t>
            </a:fld>
            <a:endParaRPr lang="en-US"/>
          </a:p>
        </p:txBody>
      </p:sp>
      <p:sp>
        <p:nvSpPr>
          <p:cNvPr id="5" name="Footer Placeholder 4">
            <a:extLst>
              <a:ext uri="{FF2B5EF4-FFF2-40B4-BE49-F238E27FC236}">
                <a16:creationId xmlns:a16="http://schemas.microsoft.com/office/drawing/2014/main" id="{D82198C4-DD3C-4C67-A046-92A878FD13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097173-CC8C-4892-9D51-4DB39D328289}"/>
              </a:ext>
            </a:extLst>
          </p:cNvPr>
          <p:cNvSpPr>
            <a:spLocks noGrp="1"/>
          </p:cNvSpPr>
          <p:nvPr>
            <p:ph type="sldNum" sz="quarter" idx="12"/>
          </p:nvPr>
        </p:nvSpPr>
        <p:spPr/>
        <p:txBody>
          <a:bodyPr/>
          <a:lstStyle/>
          <a:p>
            <a:fld id="{157AD127-17AF-42D5-B4B2-F238EBE42B36}" type="slidenum">
              <a:rPr lang="en-US" smtClean="0"/>
              <a:t>‹#›</a:t>
            </a:fld>
            <a:endParaRPr lang="en-US"/>
          </a:p>
        </p:txBody>
      </p:sp>
    </p:spTree>
    <p:extLst>
      <p:ext uri="{BB962C8B-B14F-4D97-AF65-F5344CB8AC3E}">
        <p14:creationId xmlns:p14="http://schemas.microsoft.com/office/powerpoint/2010/main" val="278218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38B56-73BA-4AD2-A49B-5A9183AE55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A525DE-D017-42DA-B3F7-2CFEF62AEC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B33367-02A8-4EF4-A9AF-B719DEE1F568}"/>
              </a:ext>
            </a:extLst>
          </p:cNvPr>
          <p:cNvSpPr>
            <a:spLocks noGrp="1"/>
          </p:cNvSpPr>
          <p:nvPr>
            <p:ph type="dt" sz="half" idx="10"/>
          </p:nvPr>
        </p:nvSpPr>
        <p:spPr/>
        <p:txBody>
          <a:bodyPr/>
          <a:lstStyle/>
          <a:p>
            <a:fld id="{B915990B-6294-4B95-BEB2-8F2CD2B0BA8C}" type="datetimeFigureOut">
              <a:rPr lang="en-US" smtClean="0"/>
              <a:t>7/5/2020</a:t>
            </a:fld>
            <a:endParaRPr lang="en-US"/>
          </a:p>
        </p:txBody>
      </p:sp>
      <p:sp>
        <p:nvSpPr>
          <p:cNvPr id="5" name="Footer Placeholder 4">
            <a:extLst>
              <a:ext uri="{FF2B5EF4-FFF2-40B4-BE49-F238E27FC236}">
                <a16:creationId xmlns:a16="http://schemas.microsoft.com/office/drawing/2014/main" id="{564E981E-359A-41C3-9D63-323193731B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F35948-76CB-4918-B9A1-C42F99523A1B}"/>
              </a:ext>
            </a:extLst>
          </p:cNvPr>
          <p:cNvSpPr>
            <a:spLocks noGrp="1"/>
          </p:cNvSpPr>
          <p:nvPr>
            <p:ph type="sldNum" sz="quarter" idx="12"/>
          </p:nvPr>
        </p:nvSpPr>
        <p:spPr/>
        <p:txBody>
          <a:bodyPr/>
          <a:lstStyle/>
          <a:p>
            <a:fld id="{157AD127-17AF-42D5-B4B2-F238EBE42B36}" type="slidenum">
              <a:rPr lang="en-US" smtClean="0"/>
              <a:t>‹#›</a:t>
            </a:fld>
            <a:endParaRPr lang="en-US"/>
          </a:p>
        </p:txBody>
      </p:sp>
    </p:spTree>
    <p:extLst>
      <p:ext uri="{BB962C8B-B14F-4D97-AF65-F5344CB8AC3E}">
        <p14:creationId xmlns:p14="http://schemas.microsoft.com/office/powerpoint/2010/main" val="2282909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ACEC-108C-4FF2-8D2B-6018C2AE79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055109-AD94-4CB0-AB0E-DEE2292B6A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2411DE-D83C-4CFE-AB86-D785C0454915}"/>
              </a:ext>
            </a:extLst>
          </p:cNvPr>
          <p:cNvSpPr>
            <a:spLocks noGrp="1"/>
          </p:cNvSpPr>
          <p:nvPr>
            <p:ph type="dt" sz="half" idx="10"/>
          </p:nvPr>
        </p:nvSpPr>
        <p:spPr/>
        <p:txBody>
          <a:bodyPr/>
          <a:lstStyle/>
          <a:p>
            <a:fld id="{B915990B-6294-4B95-BEB2-8F2CD2B0BA8C}" type="datetimeFigureOut">
              <a:rPr lang="en-US" smtClean="0"/>
              <a:t>7/5/2020</a:t>
            </a:fld>
            <a:endParaRPr lang="en-US"/>
          </a:p>
        </p:txBody>
      </p:sp>
      <p:sp>
        <p:nvSpPr>
          <p:cNvPr id="5" name="Footer Placeholder 4">
            <a:extLst>
              <a:ext uri="{FF2B5EF4-FFF2-40B4-BE49-F238E27FC236}">
                <a16:creationId xmlns:a16="http://schemas.microsoft.com/office/drawing/2014/main" id="{36C4459B-27F8-44C1-92B4-C95786E205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4B9924-E800-4CB6-A19F-11CEA655F739}"/>
              </a:ext>
            </a:extLst>
          </p:cNvPr>
          <p:cNvSpPr>
            <a:spLocks noGrp="1"/>
          </p:cNvSpPr>
          <p:nvPr>
            <p:ph type="sldNum" sz="quarter" idx="12"/>
          </p:nvPr>
        </p:nvSpPr>
        <p:spPr/>
        <p:txBody>
          <a:bodyPr/>
          <a:lstStyle/>
          <a:p>
            <a:fld id="{157AD127-17AF-42D5-B4B2-F238EBE42B36}" type="slidenum">
              <a:rPr lang="en-US" smtClean="0"/>
              <a:t>‹#›</a:t>
            </a:fld>
            <a:endParaRPr lang="en-US"/>
          </a:p>
        </p:txBody>
      </p:sp>
    </p:spTree>
    <p:extLst>
      <p:ext uri="{BB962C8B-B14F-4D97-AF65-F5344CB8AC3E}">
        <p14:creationId xmlns:p14="http://schemas.microsoft.com/office/powerpoint/2010/main" val="128808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E2125-4B3A-49D2-B801-ADDBF298DE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4B0853-989B-4329-99E1-A426CF4238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39BC6F-BACA-4218-B714-74598D3BAD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EF13D5-F1BC-42AF-90CD-49732480F5D5}"/>
              </a:ext>
            </a:extLst>
          </p:cNvPr>
          <p:cNvSpPr>
            <a:spLocks noGrp="1"/>
          </p:cNvSpPr>
          <p:nvPr>
            <p:ph type="dt" sz="half" idx="10"/>
          </p:nvPr>
        </p:nvSpPr>
        <p:spPr/>
        <p:txBody>
          <a:bodyPr/>
          <a:lstStyle/>
          <a:p>
            <a:fld id="{B915990B-6294-4B95-BEB2-8F2CD2B0BA8C}" type="datetimeFigureOut">
              <a:rPr lang="en-US" smtClean="0"/>
              <a:t>7/5/2020</a:t>
            </a:fld>
            <a:endParaRPr lang="en-US"/>
          </a:p>
        </p:txBody>
      </p:sp>
      <p:sp>
        <p:nvSpPr>
          <p:cNvPr id="6" name="Footer Placeholder 5">
            <a:extLst>
              <a:ext uri="{FF2B5EF4-FFF2-40B4-BE49-F238E27FC236}">
                <a16:creationId xmlns:a16="http://schemas.microsoft.com/office/drawing/2014/main" id="{723B8F6A-06CD-43F2-9C9C-AE735C5FB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F30BE5-8340-47FC-9CE0-3A6F0AAA9098}"/>
              </a:ext>
            </a:extLst>
          </p:cNvPr>
          <p:cNvSpPr>
            <a:spLocks noGrp="1"/>
          </p:cNvSpPr>
          <p:nvPr>
            <p:ph type="sldNum" sz="quarter" idx="12"/>
          </p:nvPr>
        </p:nvSpPr>
        <p:spPr/>
        <p:txBody>
          <a:bodyPr/>
          <a:lstStyle/>
          <a:p>
            <a:fld id="{157AD127-17AF-42D5-B4B2-F238EBE42B36}" type="slidenum">
              <a:rPr lang="en-US" smtClean="0"/>
              <a:t>‹#›</a:t>
            </a:fld>
            <a:endParaRPr lang="en-US"/>
          </a:p>
        </p:txBody>
      </p:sp>
    </p:spTree>
    <p:extLst>
      <p:ext uri="{BB962C8B-B14F-4D97-AF65-F5344CB8AC3E}">
        <p14:creationId xmlns:p14="http://schemas.microsoft.com/office/powerpoint/2010/main" val="3537557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2625A-C736-4839-857D-99887F6384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DF1AE7-C7EA-42CF-B94E-99ACD973DE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937E20-F6BB-469B-890B-A9F73CCB88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CDFA57-EC9D-432D-89F7-85E54B6C79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A7B79A-7B10-44A7-AC3F-DE868F489D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9A9FDA-6DC7-4571-B036-4A269CEF3FA2}"/>
              </a:ext>
            </a:extLst>
          </p:cNvPr>
          <p:cNvSpPr>
            <a:spLocks noGrp="1"/>
          </p:cNvSpPr>
          <p:nvPr>
            <p:ph type="dt" sz="half" idx="10"/>
          </p:nvPr>
        </p:nvSpPr>
        <p:spPr/>
        <p:txBody>
          <a:bodyPr/>
          <a:lstStyle/>
          <a:p>
            <a:fld id="{B915990B-6294-4B95-BEB2-8F2CD2B0BA8C}" type="datetimeFigureOut">
              <a:rPr lang="en-US" smtClean="0"/>
              <a:t>7/5/2020</a:t>
            </a:fld>
            <a:endParaRPr lang="en-US"/>
          </a:p>
        </p:txBody>
      </p:sp>
      <p:sp>
        <p:nvSpPr>
          <p:cNvPr id="8" name="Footer Placeholder 7">
            <a:extLst>
              <a:ext uri="{FF2B5EF4-FFF2-40B4-BE49-F238E27FC236}">
                <a16:creationId xmlns:a16="http://schemas.microsoft.com/office/drawing/2014/main" id="{4455612C-6E5A-4177-887C-04963FAE51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537603-BC80-4E5C-8A41-DEEA39A3EC07}"/>
              </a:ext>
            </a:extLst>
          </p:cNvPr>
          <p:cNvSpPr>
            <a:spLocks noGrp="1"/>
          </p:cNvSpPr>
          <p:nvPr>
            <p:ph type="sldNum" sz="quarter" idx="12"/>
          </p:nvPr>
        </p:nvSpPr>
        <p:spPr/>
        <p:txBody>
          <a:bodyPr/>
          <a:lstStyle/>
          <a:p>
            <a:fld id="{157AD127-17AF-42D5-B4B2-F238EBE42B36}" type="slidenum">
              <a:rPr lang="en-US" smtClean="0"/>
              <a:t>‹#›</a:t>
            </a:fld>
            <a:endParaRPr lang="en-US"/>
          </a:p>
        </p:txBody>
      </p:sp>
    </p:spTree>
    <p:extLst>
      <p:ext uri="{BB962C8B-B14F-4D97-AF65-F5344CB8AC3E}">
        <p14:creationId xmlns:p14="http://schemas.microsoft.com/office/powerpoint/2010/main" val="378874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1D475-1C09-4B41-B939-681507A3D7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A567E6-EC7A-4BA2-88B9-79F6584C55ED}"/>
              </a:ext>
            </a:extLst>
          </p:cNvPr>
          <p:cNvSpPr>
            <a:spLocks noGrp="1"/>
          </p:cNvSpPr>
          <p:nvPr>
            <p:ph type="dt" sz="half" idx="10"/>
          </p:nvPr>
        </p:nvSpPr>
        <p:spPr/>
        <p:txBody>
          <a:bodyPr/>
          <a:lstStyle/>
          <a:p>
            <a:fld id="{B915990B-6294-4B95-BEB2-8F2CD2B0BA8C}" type="datetimeFigureOut">
              <a:rPr lang="en-US" smtClean="0"/>
              <a:t>7/5/2020</a:t>
            </a:fld>
            <a:endParaRPr lang="en-US"/>
          </a:p>
        </p:txBody>
      </p:sp>
      <p:sp>
        <p:nvSpPr>
          <p:cNvPr id="4" name="Footer Placeholder 3">
            <a:extLst>
              <a:ext uri="{FF2B5EF4-FFF2-40B4-BE49-F238E27FC236}">
                <a16:creationId xmlns:a16="http://schemas.microsoft.com/office/drawing/2014/main" id="{7030BD8E-52A1-42D6-97A0-A73C9DE69B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38DA7E-2741-4F18-8C1D-F6C0B2D52AAD}"/>
              </a:ext>
            </a:extLst>
          </p:cNvPr>
          <p:cNvSpPr>
            <a:spLocks noGrp="1"/>
          </p:cNvSpPr>
          <p:nvPr>
            <p:ph type="sldNum" sz="quarter" idx="12"/>
          </p:nvPr>
        </p:nvSpPr>
        <p:spPr/>
        <p:txBody>
          <a:bodyPr/>
          <a:lstStyle/>
          <a:p>
            <a:fld id="{157AD127-17AF-42D5-B4B2-F238EBE42B36}" type="slidenum">
              <a:rPr lang="en-US" smtClean="0"/>
              <a:t>‹#›</a:t>
            </a:fld>
            <a:endParaRPr lang="en-US"/>
          </a:p>
        </p:txBody>
      </p:sp>
    </p:spTree>
    <p:extLst>
      <p:ext uri="{BB962C8B-B14F-4D97-AF65-F5344CB8AC3E}">
        <p14:creationId xmlns:p14="http://schemas.microsoft.com/office/powerpoint/2010/main" val="1507659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4DB032-407D-4D3A-A12C-413AD008D26B}"/>
              </a:ext>
            </a:extLst>
          </p:cNvPr>
          <p:cNvSpPr>
            <a:spLocks noGrp="1"/>
          </p:cNvSpPr>
          <p:nvPr>
            <p:ph type="dt" sz="half" idx="10"/>
          </p:nvPr>
        </p:nvSpPr>
        <p:spPr/>
        <p:txBody>
          <a:bodyPr/>
          <a:lstStyle/>
          <a:p>
            <a:fld id="{B915990B-6294-4B95-BEB2-8F2CD2B0BA8C}" type="datetimeFigureOut">
              <a:rPr lang="en-US" smtClean="0"/>
              <a:t>7/5/2020</a:t>
            </a:fld>
            <a:endParaRPr lang="en-US"/>
          </a:p>
        </p:txBody>
      </p:sp>
      <p:sp>
        <p:nvSpPr>
          <p:cNvPr id="3" name="Footer Placeholder 2">
            <a:extLst>
              <a:ext uri="{FF2B5EF4-FFF2-40B4-BE49-F238E27FC236}">
                <a16:creationId xmlns:a16="http://schemas.microsoft.com/office/drawing/2014/main" id="{E28AD45A-7A29-4A13-A313-C13C4076F5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0387E5-A13F-4A53-9AD0-F046417D4C49}"/>
              </a:ext>
            </a:extLst>
          </p:cNvPr>
          <p:cNvSpPr>
            <a:spLocks noGrp="1"/>
          </p:cNvSpPr>
          <p:nvPr>
            <p:ph type="sldNum" sz="quarter" idx="12"/>
          </p:nvPr>
        </p:nvSpPr>
        <p:spPr/>
        <p:txBody>
          <a:bodyPr/>
          <a:lstStyle/>
          <a:p>
            <a:fld id="{157AD127-17AF-42D5-B4B2-F238EBE42B36}" type="slidenum">
              <a:rPr lang="en-US" smtClean="0"/>
              <a:t>‹#›</a:t>
            </a:fld>
            <a:endParaRPr lang="en-US"/>
          </a:p>
        </p:txBody>
      </p:sp>
    </p:spTree>
    <p:extLst>
      <p:ext uri="{BB962C8B-B14F-4D97-AF65-F5344CB8AC3E}">
        <p14:creationId xmlns:p14="http://schemas.microsoft.com/office/powerpoint/2010/main" val="570771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4CA0E-04CB-4D15-90F5-E560AFA426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BC5078-116F-4129-A911-276A78E877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B08701-C2B3-429F-B304-2FD47FA5E8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4FA995-0A60-4546-A7EF-80616CD0BA37}"/>
              </a:ext>
            </a:extLst>
          </p:cNvPr>
          <p:cNvSpPr>
            <a:spLocks noGrp="1"/>
          </p:cNvSpPr>
          <p:nvPr>
            <p:ph type="dt" sz="half" idx="10"/>
          </p:nvPr>
        </p:nvSpPr>
        <p:spPr/>
        <p:txBody>
          <a:bodyPr/>
          <a:lstStyle/>
          <a:p>
            <a:fld id="{B915990B-6294-4B95-BEB2-8F2CD2B0BA8C}" type="datetimeFigureOut">
              <a:rPr lang="en-US" smtClean="0"/>
              <a:t>7/5/2020</a:t>
            </a:fld>
            <a:endParaRPr lang="en-US"/>
          </a:p>
        </p:txBody>
      </p:sp>
      <p:sp>
        <p:nvSpPr>
          <p:cNvPr id="6" name="Footer Placeholder 5">
            <a:extLst>
              <a:ext uri="{FF2B5EF4-FFF2-40B4-BE49-F238E27FC236}">
                <a16:creationId xmlns:a16="http://schemas.microsoft.com/office/drawing/2014/main" id="{CF72B9A3-11DB-46B4-8B0C-47DEEE8357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7CB21D-B3C3-4F7E-9BD5-062FC4132769}"/>
              </a:ext>
            </a:extLst>
          </p:cNvPr>
          <p:cNvSpPr>
            <a:spLocks noGrp="1"/>
          </p:cNvSpPr>
          <p:nvPr>
            <p:ph type="sldNum" sz="quarter" idx="12"/>
          </p:nvPr>
        </p:nvSpPr>
        <p:spPr/>
        <p:txBody>
          <a:bodyPr/>
          <a:lstStyle/>
          <a:p>
            <a:fld id="{157AD127-17AF-42D5-B4B2-F238EBE42B36}" type="slidenum">
              <a:rPr lang="en-US" smtClean="0"/>
              <a:t>‹#›</a:t>
            </a:fld>
            <a:endParaRPr lang="en-US"/>
          </a:p>
        </p:txBody>
      </p:sp>
    </p:spTree>
    <p:extLst>
      <p:ext uri="{BB962C8B-B14F-4D97-AF65-F5344CB8AC3E}">
        <p14:creationId xmlns:p14="http://schemas.microsoft.com/office/powerpoint/2010/main" val="1433658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DA999-C8D8-4E03-8DCC-7267AE67E5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0F8751-37F3-44FE-A68A-225D2E1657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C74F24-50BC-4051-A6F7-CD575E4063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35088A-5C3F-4098-B71E-B15129C5B1CC}"/>
              </a:ext>
            </a:extLst>
          </p:cNvPr>
          <p:cNvSpPr>
            <a:spLocks noGrp="1"/>
          </p:cNvSpPr>
          <p:nvPr>
            <p:ph type="dt" sz="half" idx="10"/>
          </p:nvPr>
        </p:nvSpPr>
        <p:spPr/>
        <p:txBody>
          <a:bodyPr/>
          <a:lstStyle/>
          <a:p>
            <a:fld id="{B915990B-6294-4B95-BEB2-8F2CD2B0BA8C}" type="datetimeFigureOut">
              <a:rPr lang="en-US" smtClean="0"/>
              <a:t>7/5/2020</a:t>
            </a:fld>
            <a:endParaRPr lang="en-US"/>
          </a:p>
        </p:txBody>
      </p:sp>
      <p:sp>
        <p:nvSpPr>
          <p:cNvPr id="6" name="Footer Placeholder 5">
            <a:extLst>
              <a:ext uri="{FF2B5EF4-FFF2-40B4-BE49-F238E27FC236}">
                <a16:creationId xmlns:a16="http://schemas.microsoft.com/office/drawing/2014/main" id="{61C965E3-2134-411F-96AC-DACC0C3DF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910E04-3027-45FB-B09A-BC3244658C26}"/>
              </a:ext>
            </a:extLst>
          </p:cNvPr>
          <p:cNvSpPr>
            <a:spLocks noGrp="1"/>
          </p:cNvSpPr>
          <p:nvPr>
            <p:ph type="sldNum" sz="quarter" idx="12"/>
          </p:nvPr>
        </p:nvSpPr>
        <p:spPr/>
        <p:txBody>
          <a:bodyPr/>
          <a:lstStyle/>
          <a:p>
            <a:fld id="{157AD127-17AF-42D5-B4B2-F238EBE42B36}" type="slidenum">
              <a:rPr lang="en-US" smtClean="0"/>
              <a:t>‹#›</a:t>
            </a:fld>
            <a:endParaRPr lang="en-US"/>
          </a:p>
        </p:txBody>
      </p:sp>
    </p:spTree>
    <p:extLst>
      <p:ext uri="{BB962C8B-B14F-4D97-AF65-F5344CB8AC3E}">
        <p14:creationId xmlns:p14="http://schemas.microsoft.com/office/powerpoint/2010/main" val="548136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5966B0-F07B-46E8-B77E-879BA1A8B7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A9665C-6B31-458A-AE2C-673E6DE13B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DB5DB5-F0C3-4693-A6F9-40C74FA5FA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5990B-6294-4B95-BEB2-8F2CD2B0BA8C}" type="datetimeFigureOut">
              <a:rPr lang="en-US" smtClean="0"/>
              <a:t>7/5/2020</a:t>
            </a:fld>
            <a:endParaRPr lang="en-US"/>
          </a:p>
        </p:txBody>
      </p:sp>
      <p:sp>
        <p:nvSpPr>
          <p:cNvPr id="5" name="Footer Placeholder 4">
            <a:extLst>
              <a:ext uri="{FF2B5EF4-FFF2-40B4-BE49-F238E27FC236}">
                <a16:creationId xmlns:a16="http://schemas.microsoft.com/office/drawing/2014/main" id="{4B74C1F7-BD2A-40E8-85F3-9324E73090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144DAA-FC1F-4235-9EE1-AD2A449721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AD127-17AF-42D5-B4B2-F238EBE42B36}" type="slidenum">
              <a:rPr lang="en-US" smtClean="0"/>
              <a:t>‹#›</a:t>
            </a:fld>
            <a:endParaRPr lang="en-US"/>
          </a:p>
        </p:txBody>
      </p:sp>
    </p:spTree>
    <p:extLst>
      <p:ext uri="{BB962C8B-B14F-4D97-AF65-F5344CB8AC3E}">
        <p14:creationId xmlns:p14="http://schemas.microsoft.com/office/powerpoint/2010/main" val="1158168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C089F-540B-48EB-85DC-119AFF593DA3}"/>
              </a:ext>
            </a:extLst>
          </p:cNvPr>
          <p:cNvSpPr>
            <a:spLocks noGrp="1"/>
          </p:cNvSpPr>
          <p:nvPr>
            <p:ph type="ctrTitle"/>
          </p:nvPr>
        </p:nvSpPr>
        <p:spPr>
          <a:xfrm>
            <a:off x="214603" y="643811"/>
            <a:ext cx="11762792" cy="2146041"/>
          </a:xfrm>
        </p:spPr>
        <p:txBody>
          <a:bodyPr>
            <a:normAutofit/>
          </a:bodyPr>
          <a:lstStyle/>
          <a:p>
            <a:r>
              <a:rPr lang="en-US" sz="9600" dirty="0">
                <a:solidFill>
                  <a:schemeClr val="bg1"/>
                </a:solidFill>
                <a:effectLst>
                  <a:outerShdw blurRad="38100" dist="38100" dir="2700000" algn="tl">
                    <a:srgbClr val="000000">
                      <a:alpha val="43137"/>
                    </a:srgbClr>
                  </a:outerShdw>
                </a:effectLst>
                <a:latin typeface="Chicle" panose="02000506000000020003" pitchFamily="2" charset="0"/>
              </a:rPr>
              <a:t>The Lord’s Coming</a:t>
            </a:r>
          </a:p>
        </p:txBody>
      </p:sp>
      <p:sp>
        <p:nvSpPr>
          <p:cNvPr id="3" name="Subtitle 2">
            <a:extLst>
              <a:ext uri="{FF2B5EF4-FFF2-40B4-BE49-F238E27FC236}">
                <a16:creationId xmlns:a16="http://schemas.microsoft.com/office/drawing/2014/main" id="{F605155D-43BD-4B0E-BE19-815AA6D3C63B}"/>
              </a:ext>
            </a:extLst>
          </p:cNvPr>
          <p:cNvSpPr>
            <a:spLocks noGrp="1"/>
          </p:cNvSpPr>
          <p:nvPr>
            <p:ph type="subTitle" idx="1"/>
          </p:nvPr>
        </p:nvSpPr>
        <p:spPr>
          <a:xfrm>
            <a:off x="1337386" y="3282301"/>
            <a:ext cx="9517225" cy="2374641"/>
          </a:xfrm>
        </p:spPr>
        <p:txBody>
          <a:bodyPr>
            <a:noAutofit/>
          </a:bodyPr>
          <a:lstStyle/>
          <a:p>
            <a:r>
              <a:rPr lang="en-US" sz="6600" b="1" dirty="0">
                <a:solidFill>
                  <a:schemeClr val="bg1"/>
                </a:solidFill>
                <a:effectLst>
                  <a:outerShdw blurRad="38100" dist="38100" dir="2700000" algn="tl">
                    <a:srgbClr val="000000">
                      <a:alpha val="43137"/>
                    </a:srgbClr>
                  </a:outerShdw>
                </a:effectLst>
              </a:rPr>
              <a:t>A Study of</a:t>
            </a:r>
          </a:p>
          <a:p>
            <a:r>
              <a:rPr lang="en-US" sz="6600" b="1" dirty="0">
                <a:solidFill>
                  <a:schemeClr val="bg1"/>
                </a:solidFill>
                <a:effectLst>
                  <a:outerShdw blurRad="38100" dist="38100" dir="2700000" algn="tl">
                    <a:srgbClr val="000000">
                      <a:alpha val="43137"/>
                    </a:srgbClr>
                  </a:outerShdw>
                </a:effectLst>
              </a:rPr>
              <a:t>1 Thessalonians 4:13-18</a:t>
            </a:r>
          </a:p>
        </p:txBody>
      </p:sp>
    </p:spTree>
    <p:extLst>
      <p:ext uri="{BB962C8B-B14F-4D97-AF65-F5344CB8AC3E}">
        <p14:creationId xmlns:p14="http://schemas.microsoft.com/office/powerpoint/2010/main" val="3147246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C089F-540B-48EB-85DC-119AFF593DA3}"/>
              </a:ext>
            </a:extLst>
          </p:cNvPr>
          <p:cNvSpPr>
            <a:spLocks noGrp="1"/>
          </p:cNvSpPr>
          <p:nvPr>
            <p:ph type="ctrTitle"/>
          </p:nvPr>
        </p:nvSpPr>
        <p:spPr>
          <a:xfrm>
            <a:off x="272143" y="1278294"/>
            <a:ext cx="6192416" cy="1089090"/>
          </a:xfrm>
        </p:spPr>
        <p:txBody>
          <a:bodyPr/>
          <a:lstStyle/>
          <a:p>
            <a:r>
              <a:rPr lang="en-US" dirty="0">
                <a:solidFill>
                  <a:schemeClr val="bg1"/>
                </a:solidFill>
                <a:effectLst>
                  <a:outerShdw blurRad="38100" dist="38100" dir="2700000" algn="tl">
                    <a:srgbClr val="000000">
                      <a:alpha val="43137"/>
                    </a:srgbClr>
                  </a:outerShdw>
                </a:effectLst>
                <a:latin typeface="Chicle" panose="02000506000000020003" pitchFamily="2" charset="0"/>
              </a:rPr>
              <a:t>The Lord’s Coming</a:t>
            </a:r>
          </a:p>
        </p:txBody>
      </p:sp>
      <p:sp>
        <p:nvSpPr>
          <p:cNvPr id="3" name="Subtitle 2">
            <a:extLst>
              <a:ext uri="{FF2B5EF4-FFF2-40B4-BE49-F238E27FC236}">
                <a16:creationId xmlns:a16="http://schemas.microsoft.com/office/drawing/2014/main" id="{F605155D-43BD-4B0E-BE19-815AA6D3C63B}"/>
              </a:ext>
            </a:extLst>
          </p:cNvPr>
          <p:cNvSpPr>
            <a:spLocks noGrp="1"/>
          </p:cNvSpPr>
          <p:nvPr>
            <p:ph type="subTitle" idx="1"/>
          </p:nvPr>
        </p:nvSpPr>
        <p:spPr>
          <a:xfrm>
            <a:off x="447869" y="2983722"/>
            <a:ext cx="6192416" cy="2374641"/>
          </a:xfrm>
        </p:spPr>
        <p:txBody>
          <a:bodyPr>
            <a:noAutofit/>
          </a:bodyPr>
          <a:lstStyle/>
          <a:p>
            <a:r>
              <a:rPr lang="en-US" sz="4400" b="1" dirty="0">
                <a:solidFill>
                  <a:schemeClr val="bg1"/>
                </a:solidFill>
                <a:effectLst>
                  <a:outerShdw blurRad="38100" dist="38100" dir="2700000" algn="tl">
                    <a:srgbClr val="000000">
                      <a:alpha val="43137"/>
                    </a:srgbClr>
                  </a:outerShdw>
                </a:effectLst>
              </a:rPr>
              <a:t>A Study of</a:t>
            </a:r>
          </a:p>
          <a:p>
            <a:r>
              <a:rPr lang="en-US" sz="4400" b="1" dirty="0">
                <a:solidFill>
                  <a:schemeClr val="bg1"/>
                </a:solidFill>
                <a:effectLst>
                  <a:outerShdw blurRad="38100" dist="38100" dir="2700000" algn="tl">
                    <a:srgbClr val="000000">
                      <a:alpha val="43137"/>
                    </a:srgbClr>
                  </a:outerShdw>
                </a:effectLst>
              </a:rPr>
              <a:t>1 Thessalonians</a:t>
            </a:r>
          </a:p>
          <a:p>
            <a:r>
              <a:rPr lang="en-US" sz="4400" b="1" dirty="0">
                <a:solidFill>
                  <a:schemeClr val="bg1"/>
                </a:solidFill>
                <a:effectLst>
                  <a:outerShdw blurRad="38100" dist="38100" dir="2700000" algn="tl">
                    <a:srgbClr val="000000">
                      <a:alpha val="43137"/>
                    </a:srgbClr>
                  </a:outerShdw>
                </a:effectLst>
              </a:rPr>
              <a:t>4:13-18</a:t>
            </a:r>
          </a:p>
        </p:txBody>
      </p:sp>
      <p:grpSp>
        <p:nvGrpSpPr>
          <p:cNvPr id="6" name="Group 5">
            <a:extLst>
              <a:ext uri="{FF2B5EF4-FFF2-40B4-BE49-F238E27FC236}">
                <a16:creationId xmlns:a16="http://schemas.microsoft.com/office/drawing/2014/main" id="{32ABD719-BB2F-40D0-A30E-65E564E77573}"/>
              </a:ext>
            </a:extLst>
          </p:cNvPr>
          <p:cNvGrpSpPr/>
          <p:nvPr/>
        </p:nvGrpSpPr>
        <p:grpSpPr>
          <a:xfrm>
            <a:off x="7189184" y="575733"/>
            <a:ext cx="4554947" cy="5689600"/>
            <a:chOff x="7189184" y="575733"/>
            <a:chExt cx="4554947" cy="5689600"/>
          </a:xfrm>
        </p:grpSpPr>
        <p:sp>
          <p:nvSpPr>
            <p:cNvPr id="7" name="Rectangle: Diagonal Corners Rounded 6">
              <a:extLst>
                <a:ext uri="{FF2B5EF4-FFF2-40B4-BE49-F238E27FC236}">
                  <a16:creationId xmlns:a16="http://schemas.microsoft.com/office/drawing/2014/main" id="{A95C43E1-84D1-4F97-B766-53011380A5C2}"/>
                </a:ext>
              </a:extLst>
            </p:cNvPr>
            <p:cNvSpPr/>
            <p:nvPr/>
          </p:nvSpPr>
          <p:spPr>
            <a:xfrm>
              <a:off x="7189184" y="575733"/>
              <a:ext cx="4554947" cy="4775200"/>
            </a:xfrm>
            <a:prstGeom prst="round2DiagRect">
              <a:avLst/>
            </a:prstGeom>
            <a:solidFill>
              <a:srgbClr val="92D050"/>
            </a:solidFill>
            <a:ln w="127000" cmpd="thinThick">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093851BA-FA69-4AF1-A774-06E3499826C2}"/>
                </a:ext>
              </a:extLst>
            </p:cNvPr>
            <p:cNvSpPr txBox="1"/>
            <p:nvPr/>
          </p:nvSpPr>
          <p:spPr>
            <a:xfrm>
              <a:off x="7772796" y="5557447"/>
              <a:ext cx="3387722"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Lobster" panose="00000500000000000000" pitchFamily="2" charset="0"/>
                  <a:ea typeface="+mn-ea"/>
                  <a:cs typeface="+mn-cs"/>
                </a:rPr>
                <a:t>Stan Cox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Evangelist – West Side church of Christ</a:t>
              </a:r>
            </a:p>
          </p:txBody>
        </p:sp>
      </p:grpSp>
    </p:spTree>
    <p:extLst>
      <p:ext uri="{BB962C8B-B14F-4D97-AF65-F5344CB8AC3E}">
        <p14:creationId xmlns:p14="http://schemas.microsoft.com/office/powerpoint/2010/main" val="379704565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C089F-540B-48EB-85DC-119AFF593DA3}"/>
              </a:ext>
            </a:extLst>
          </p:cNvPr>
          <p:cNvSpPr>
            <a:spLocks noGrp="1"/>
          </p:cNvSpPr>
          <p:nvPr>
            <p:ph type="ctrTitle"/>
          </p:nvPr>
        </p:nvSpPr>
        <p:spPr>
          <a:xfrm>
            <a:off x="447869" y="514256"/>
            <a:ext cx="6192416" cy="3278811"/>
          </a:xfrm>
        </p:spPr>
        <p:txBody>
          <a:bodyPr>
            <a:normAutofit/>
          </a:bodyPr>
          <a:lstStyle/>
          <a:p>
            <a:r>
              <a:rPr lang="en-US" sz="5400" dirty="0">
                <a:solidFill>
                  <a:schemeClr val="bg1"/>
                </a:solidFill>
                <a:effectLst>
                  <a:outerShdw blurRad="38100" dist="38100" dir="2700000" algn="tl">
                    <a:srgbClr val="000000">
                      <a:alpha val="43137"/>
                    </a:srgbClr>
                  </a:outerShdw>
                </a:effectLst>
                <a:latin typeface="Chicle" panose="02000506000000020003" pitchFamily="2" charset="0"/>
              </a:rPr>
              <a:t>“But I do not want you to be ignorant, brethren, concerning those who have fallen asleep…”</a:t>
            </a:r>
          </a:p>
        </p:txBody>
      </p:sp>
      <p:sp>
        <p:nvSpPr>
          <p:cNvPr id="3" name="Subtitle 2">
            <a:extLst>
              <a:ext uri="{FF2B5EF4-FFF2-40B4-BE49-F238E27FC236}">
                <a16:creationId xmlns:a16="http://schemas.microsoft.com/office/drawing/2014/main" id="{F605155D-43BD-4B0E-BE19-815AA6D3C63B}"/>
              </a:ext>
            </a:extLst>
          </p:cNvPr>
          <p:cNvSpPr>
            <a:spLocks noGrp="1"/>
          </p:cNvSpPr>
          <p:nvPr>
            <p:ph type="subTitle" idx="1"/>
          </p:nvPr>
        </p:nvSpPr>
        <p:spPr>
          <a:xfrm>
            <a:off x="447869" y="5211861"/>
            <a:ext cx="6192416" cy="1089090"/>
          </a:xfrm>
        </p:spPr>
        <p:txBody>
          <a:bodyPr>
            <a:noAutofit/>
          </a:bodyPr>
          <a:lstStyle/>
          <a:p>
            <a:r>
              <a:rPr lang="en-US" sz="4400" b="1" dirty="0">
                <a:solidFill>
                  <a:schemeClr val="bg1"/>
                </a:solidFill>
                <a:effectLst>
                  <a:outerShdw blurRad="38100" dist="38100" dir="2700000" algn="tl">
                    <a:srgbClr val="000000">
                      <a:alpha val="43137"/>
                    </a:srgbClr>
                  </a:outerShdw>
                </a:effectLst>
              </a:rPr>
              <a:t>1 Corinthians 15:16-19</a:t>
            </a:r>
          </a:p>
        </p:txBody>
      </p:sp>
      <p:grpSp>
        <p:nvGrpSpPr>
          <p:cNvPr id="6" name="Group 5">
            <a:extLst>
              <a:ext uri="{FF2B5EF4-FFF2-40B4-BE49-F238E27FC236}">
                <a16:creationId xmlns:a16="http://schemas.microsoft.com/office/drawing/2014/main" id="{75E528CA-F3A0-4894-BE72-BE752D2AF5C7}"/>
              </a:ext>
            </a:extLst>
          </p:cNvPr>
          <p:cNvGrpSpPr/>
          <p:nvPr/>
        </p:nvGrpSpPr>
        <p:grpSpPr>
          <a:xfrm>
            <a:off x="7189184" y="575733"/>
            <a:ext cx="4554947" cy="5689600"/>
            <a:chOff x="7189184" y="575733"/>
            <a:chExt cx="4554947" cy="5689600"/>
          </a:xfrm>
        </p:grpSpPr>
        <p:sp>
          <p:nvSpPr>
            <p:cNvPr id="7" name="Rectangle: Diagonal Corners Rounded 6">
              <a:extLst>
                <a:ext uri="{FF2B5EF4-FFF2-40B4-BE49-F238E27FC236}">
                  <a16:creationId xmlns:a16="http://schemas.microsoft.com/office/drawing/2014/main" id="{DC99D85D-2975-405A-BD9C-2E780693064B}"/>
                </a:ext>
              </a:extLst>
            </p:cNvPr>
            <p:cNvSpPr/>
            <p:nvPr/>
          </p:nvSpPr>
          <p:spPr>
            <a:xfrm>
              <a:off x="7189184" y="575733"/>
              <a:ext cx="4554947" cy="4775200"/>
            </a:xfrm>
            <a:prstGeom prst="round2DiagRect">
              <a:avLst/>
            </a:prstGeom>
            <a:solidFill>
              <a:srgbClr val="92D050"/>
            </a:solidFill>
            <a:ln w="127000" cmpd="thinThick">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8C7022C-61EE-47E2-94A8-24436C389167}"/>
                </a:ext>
              </a:extLst>
            </p:cNvPr>
            <p:cNvSpPr txBox="1"/>
            <p:nvPr/>
          </p:nvSpPr>
          <p:spPr>
            <a:xfrm>
              <a:off x="7772796" y="5557447"/>
              <a:ext cx="3387722"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Lobster" panose="00000500000000000000" pitchFamily="2" charset="0"/>
                  <a:ea typeface="+mn-ea"/>
                  <a:cs typeface="+mn-cs"/>
                </a:rPr>
                <a:t>Stan Cox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Evangelist – West Side church of Christ</a:t>
              </a:r>
            </a:p>
          </p:txBody>
        </p:sp>
      </p:grpSp>
    </p:spTree>
    <p:extLst>
      <p:ext uri="{BB962C8B-B14F-4D97-AF65-F5344CB8AC3E}">
        <p14:creationId xmlns:p14="http://schemas.microsoft.com/office/powerpoint/2010/main" val="125084063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C089F-540B-48EB-85DC-119AFF593DA3}"/>
              </a:ext>
            </a:extLst>
          </p:cNvPr>
          <p:cNvSpPr>
            <a:spLocks noGrp="1"/>
          </p:cNvSpPr>
          <p:nvPr>
            <p:ph type="ctrTitle"/>
          </p:nvPr>
        </p:nvSpPr>
        <p:spPr>
          <a:xfrm>
            <a:off x="447869" y="711200"/>
            <a:ext cx="6192416" cy="4165600"/>
          </a:xfrm>
        </p:spPr>
        <p:txBody>
          <a:bodyPr anchor="t">
            <a:normAutofit/>
          </a:bodyPr>
          <a:lstStyle/>
          <a:p>
            <a:r>
              <a:rPr lang="en-US" sz="5400" dirty="0">
                <a:solidFill>
                  <a:schemeClr val="bg1"/>
                </a:solidFill>
                <a:effectLst>
                  <a:outerShdw blurRad="38100" dist="38100" dir="2700000" algn="tl">
                    <a:srgbClr val="000000">
                      <a:alpha val="43137"/>
                    </a:srgbClr>
                  </a:outerShdw>
                </a:effectLst>
                <a:latin typeface="Chicle" panose="02000506000000020003" pitchFamily="2" charset="0"/>
              </a:rPr>
              <a:t>“For if we believe that Jesus died and rose again, even so God will bring with Him those who sleep in Jesus.”</a:t>
            </a:r>
          </a:p>
        </p:txBody>
      </p:sp>
      <p:sp>
        <p:nvSpPr>
          <p:cNvPr id="3" name="Subtitle 2">
            <a:extLst>
              <a:ext uri="{FF2B5EF4-FFF2-40B4-BE49-F238E27FC236}">
                <a16:creationId xmlns:a16="http://schemas.microsoft.com/office/drawing/2014/main" id="{F605155D-43BD-4B0E-BE19-815AA6D3C63B}"/>
              </a:ext>
            </a:extLst>
          </p:cNvPr>
          <p:cNvSpPr>
            <a:spLocks noGrp="1"/>
          </p:cNvSpPr>
          <p:nvPr>
            <p:ph type="subTitle" idx="1"/>
          </p:nvPr>
        </p:nvSpPr>
        <p:spPr>
          <a:xfrm>
            <a:off x="447869" y="4974798"/>
            <a:ext cx="6192416" cy="1443033"/>
          </a:xfrm>
        </p:spPr>
        <p:txBody>
          <a:bodyPr>
            <a:noAutofit/>
          </a:bodyPr>
          <a:lstStyle/>
          <a:p>
            <a:r>
              <a:rPr lang="en-US" sz="4400" b="1" dirty="0">
                <a:solidFill>
                  <a:schemeClr val="bg1"/>
                </a:solidFill>
                <a:effectLst>
                  <a:outerShdw blurRad="38100" dist="38100" dir="2700000" algn="tl">
                    <a:srgbClr val="000000">
                      <a:alpha val="43137"/>
                    </a:srgbClr>
                  </a:outerShdw>
                </a:effectLst>
              </a:rPr>
              <a:t>1 Corinthians 15:16-19</a:t>
            </a:r>
          </a:p>
          <a:p>
            <a:r>
              <a:rPr lang="en-US" sz="4400" b="1" dirty="0">
                <a:solidFill>
                  <a:schemeClr val="bg1"/>
                </a:solidFill>
                <a:effectLst>
                  <a:outerShdw blurRad="38100" dist="38100" dir="2700000" algn="tl">
                    <a:srgbClr val="000000">
                      <a:alpha val="43137"/>
                    </a:srgbClr>
                  </a:outerShdw>
                </a:effectLst>
              </a:rPr>
              <a:t>1 Corinthians 15:3-8</a:t>
            </a:r>
          </a:p>
        </p:txBody>
      </p:sp>
      <p:grpSp>
        <p:nvGrpSpPr>
          <p:cNvPr id="6" name="Group 5">
            <a:extLst>
              <a:ext uri="{FF2B5EF4-FFF2-40B4-BE49-F238E27FC236}">
                <a16:creationId xmlns:a16="http://schemas.microsoft.com/office/drawing/2014/main" id="{B98E7D9A-2D56-41AD-AF68-0C1EF174C070}"/>
              </a:ext>
            </a:extLst>
          </p:cNvPr>
          <p:cNvGrpSpPr/>
          <p:nvPr/>
        </p:nvGrpSpPr>
        <p:grpSpPr>
          <a:xfrm>
            <a:off x="7189184" y="575733"/>
            <a:ext cx="4554947" cy="5689600"/>
            <a:chOff x="7189184" y="575733"/>
            <a:chExt cx="4554947" cy="5689600"/>
          </a:xfrm>
        </p:grpSpPr>
        <p:sp>
          <p:nvSpPr>
            <p:cNvPr id="4" name="Rectangle: Diagonal Corners Rounded 3">
              <a:extLst>
                <a:ext uri="{FF2B5EF4-FFF2-40B4-BE49-F238E27FC236}">
                  <a16:creationId xmlns:a16="http://schemas.microsoft.com/office/drawing/2014/main" id="{6A18EA7E-7545-4727-B260-E0C981535E5D}"/>
                </a:ext>
              </a:extLst>
            </p:cNvPr>
            <p:cNvSpPr/>
            <p:nvPr/>
          </p:nvSpPr>
          <p:spPr>
            <a:xfrm>
              <a:off x="7189184" y="575733"/>
              <a:ext cx="4554947" cy="4775200"/>
            </a:xfrm>
            <a:prstGeom prst="round2DiagRect">
              <a:avLst/>
            </a:prstGeom>
            <a:solidFill>
              <a:srgbClr val="92D050"/>
            </a:solidFill>
            <a:ln w="127000" cmpd="thinThick">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ADFC2311-D099-48D4-91AC-4DF93BD95BEE}"/>
                </a:ext>
              </a:extLst>
            </p:cNvPr>
            <p:cNvSpPr txBox="1"/>
            <p:nvPr/>
          </p:nvSpPr>
          <p:spPr>
            <a:xfrm>
              <a:off x="7772796" y="5557447"/>
              <a:ext cx="3387722"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Lobster" panose="00000500000000000000" pitchFamily="2" charset="0"/>
                  <a:ea typeface="+mn-ea"/>
                  <a:cs typeface="+mn-cs"/>
                </a:rPr>
                <a:t>Stan Cox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Evangelist – West Side church of Christ</a:t>
              </a:r>
            </a:p>
          </p:txBody>
        </p:sp>
      </p:grpSp>
    </p:spTree>
    <p:extLst>
      <p:ext uri="{BB962C8B-B14F-4D97-AF65-F5344CB8AC3E}">
        <p14:creationId xmlns:p14="http://schemas.microsoft.com/office/powerpoint/2010/main" val="224670047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DE435D5-1E78-4416-9BEA-7604CBF56852}"/>
              </a:ext>
            </a:extLst>
          </p:cNvPr>
          <p:cNvSpPr txBox="1"/>
          <p:nvPr/>
        </p:nvSpPr>
        <p:spPr>
          <a:xfrm>
            <a:off x="287867" y="671755"/>
            <a:ext cx="6581883" cy="5262979"/>
          </a:xfrm>
          <a:prstGeom prst="rect">
            <a:avLst/>
          </a:prstGeom>
          <a:noFill/>
        </p:spPr>
        <p:txBody>
          <a:bodyPr wrap="square" rtlCol="0">
            <a:spAutoFit/>
          </a:bodyPr>
          <a:lstStyle/>
          <a:p>
            <a:pPr marL="457200" indent="-457200">
              <a:buFont typeface="Arial" panose="020B0604020202020204" pitchFamily="34" charset="0"/>
              <a:buChar char="•"/>
            </a:pPr>
            <a:r>
              <a:rPr lang="en-US" sz="4800" dirty="0">
                <a:solidFill>
                  <a:schemeClr val="bg1"/>
                </a:solidFill>
                <a:effectLst>
                  <a:outerShdw blurRad="38100" dist="38100" dir="2700000" algn="tl">
                    <a:srgbClr val="000000">
                      <a:alpha val="43137"/>
                    </a:srgbClr>
                  </a:outerShdw>
                </a:effectLst>
                <a:latin typeface="Chicle" panose="02000506000000020003" pitchFamily="2" charset="0"/>
              </a:rPr>
              <a:t>Jesus will descend from heaven (audible, visible)</a:t>
            </a:r>
          </a:p>
          <a:p>
            <a:pPr marL="457200" indent="-457200">
              <a:buFont typeface="Arial" panose="020B0604020202020204" pitchFamily="34" charset="0"/>
              <a:buChar char="•"/>
            </a:pPr>
            <a:r>
              <a:rPr lang="en-US" sz="4800" dirty="0">
                <a:solidFill>
                  <a:schemeClr val="bg1"/>
                </a:solidFill>
                <a:effectLst>
                  <a:outerShdw blurRad="38100" dist="38100" dir="2700000" algn="tl">
                    <a:srgbClr val="000000">
                      <a:alpha val="43137"/>
                    </a:srgbClr>
                  </a:outerShdw>
                </a:effectLst>
                <a:latin typeface="Chicle" panose="02000506000000020003" pitchFamily="2" charset="0"/>
              </a:rPr>
              <a:t>The dead in Christ will rise first</a:t>
            </a:r>
          </a:p>
          <a:p>
            <a:pPr marL="457200" indent="-457200">
              <a:buFont typeface="Arial" panose="020B0604020202020204" pitchFamily="34" charset="0"/>
              <a:buChar char="•"/>
            </a:pPr>
            <a:r>
              <a:rPr lang="en-US" sz="4800" dirty="0">
                <a:solidFill>
                  <a:schemeClr val="bg1"/>
                </a:solidFill>
                <a:effectLst>
                  <a:outerShdw blurRad="38100" dist="38100" dir="2700000" algn="tl">
                    <a:srgbClr val="000000">
                      <a:alpha val="43137"/>
                    </a:srgbClr>
                  </a:outerShdw>
                </a:effectLst>
                <a:latin typeface="Chicle" panose="02000506000000020003" pitchFamily="2" charset="0"/>
              </a:rPr>
              <a:t>Those alive will be caught up</a:t>
            </a:r>
          </a:p>
          <a:p>
            <a:pPr marL="457200" indent="-457200">
              <a:buFont typeface="Arial" panose="020B0604020202020204" pitchFamily="34" charset="0"/>
              <a:buChar char="•"/>
            </a:pPr>
            <a:r>
              <a:rPr lang="en-US" sz="4800" dirty="0">
                <a:solidFill>
                  <a:schemeClr val="bg1"/>
                </a:solidFill>
                <a:effectLst>
                  <a:outerShdw blurRad="38100" dist="38100" dir="2700000" algn="tl">
                    <a:srgbClr val="000000">
                      <a:alpha val="43137"/>
                    </a:srgbClr>
                  </a:outerShdw>
                </a:effectLst>
                <a:latin typeface="Chicle" panose="02000506000000020003" pitchFamily="2" charset="0"/>
              </a:rPr>
              <a:t>All Christians will be with the Lord for eternity</a:t>
            </a:r>
          </a:p>
        </p:txBody>
      </p:sp>
      <p:grpSp>
        <p:nvGrpSpPr>
          <p:cNvPr id="11" name="Group 10">
            <a:extLst>
              <a:ext uri="{FF2B5EF4-FFF2-40B4-BE49-F238E27FC236}">
                <a16:creationId xmlns:a16="http://schemas.microsoft.com/office/drawing/2014/main" id="{04E8AD6A-C851-411F-9390-959AC0EFE598}"/>
              </a:ext>
            </a:extLst>
          </p:cNvPr>
          <p:cNvGrpSpPr/>
          <p:nvPr/>
        </p:nvGrpSpPr>
        <p:grpSpPr>
          <a:xfrm>
            <a:off x="7189184" y="575733"/>
            <a:ext cx="4554947" cy="5689600"/>
            <a:chOff x="7189184" y="575733"/>
            <a:chExt cx="4554947" cy="5689600"/>
          </a:xfrm>
        </p:grpSpPr>
        <p:sp>
          <p:nvSpPr>
            <p:cNvPr id="12" name="Rectangle: Diagonal Corners Rounded 11">
              <a:extLst>
                <a:ext uri="{FF2B5EF4-FFF2-40B4-BE49-F238E27FC236}">
                  <a16:creationId xmlns:a16="http://schemas.microsoft.com/office/drawing/2014/main" id="{AFB3B8CE-BC04-4D89-8EAE-4CDA618E52BA}"/>
                </a:ext>
              </a:extLst>
            </p:cNvPr>
            <p:cNvSpPr/>
            <p:nvPr/>
          </p:nvSpPr>
          <p:spPr>
            <a:xfrm>
              <a:off x="7189184" y="575733"/>
              <a:ext cx="4554947" cy="4775200"/>
            </a:xfrm>
            <a:prstGeom prst="round2DiagRect">
              <a:avLst/>
            </a:prstGeom>
            <a:solidFill>
              <a:srgbClr val="92D050"/>
            </a:solidFill>
            <a:ln w="127000" cmpd="thinThick">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C4FC58D9-9F18-4BFD-808E-04EBAA77350D}"/>
                </a:ext>
              </a:extLst>
            </p:cNvPr>
            <p:cNvSpPr txBox="1"/>
            <p:nvPr/>
          </p:nvSpPr>
          <p:spPr>
            <a:xfrm>
              <a:off x="7772796" y="5557447"/>
              <a:ext cx="3387722"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Lobster" panose="00000500000000000000" pitchFamily="2" charset="0"/>
                  <a:ea typeface="+mn-ea"/>
                  <a:cs typeface="+mn-cs"/>
                </a:rPr>
                <a:t>Stan Cox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Evangelist – West Side church of Christ</a:t>
              </a:r>
            </a:p>
          </p:txBody>
        </p:sp>
      </p:grpSp>
    </p:spTree>
    <p:extLst>
      <p:ext uri="{BB962C8B-B14F-4D97-AF65-F5344CB8AC3E}">
        <p14:creationId xmlns:p14="http://schemas.microsoft.com/office/powerpoint/2010/main" val="50947133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C089F-540B-48EB-85DC-119AFF593DA3}"/>
              </a:ext>
            </a:extLst>
          </p:cNvPr>
          <p:cNvSpPr>
            <a:spLocks noGrp="1"/>
          </p:cNvSpPr>
          <p:nvPr>
            <p:ph type="ctrTitle"/>
          </p:nvPr>
        </p:nvSpPr>
        <p:spPr>
          <a:xfrm>
            <a:off x="464802" y="717916"/>
            <a:ext cx="6192416" cy="2711084"/>
          </a:xfrm>
        </p:spPr>
        <p:txBody>
          <a:bodyPr anchor="t">
            <a:normAutofit/>
          </a:bodyPr>
          <a:lstStyle/>
          <a:p>
            <a:r>
              <a:rPr lang="en-US" dirty="0">
                <a:solidFill>
                  <a:schemeClr val="bg1"/>
                </a:solidFill>
                <a:effectLst>
                  <a:outerShdw blurRad="38100" dist="38100" dir="2700000" algn="tl">
                    <a:srgbClr val="000000">
                      <a:alpha val="43137"/>
                    </a:srgbClr>
                  </a:outerShdw>
                </a:effectLst>
                <a:latin typeface="Chicle" panose="02000506000000020003" pitchFamily="2" charset="0"/>
              </a:rPr>
              <a:t>“Therefore comfort   one another with    these words”</a:t>
            </a:r>
          </a:p>
        </p:txBody>
      </p:sp>
      <p:sp>
        <p:nvSpPr>
          <p:cNvPr id="3" name="Subtitle 2">
            <a:extLst>
              <a:ext uri="{FF2B5EF4-FFF2-40B4-BE49-F238E27FC236}">
                <a16:creationId xmlns:a16="http://schemas.microsoft.com/office/drawing/2014/main" id="{F605155D-43BD-4B0E-BE19-815AA6D3C63B}"/>
              </a:ext>
            </a:extLst>
          </p:cNvPr>
          <p:cNvSpPr>
            <a:spLocks noGrp="1"/>
          </p:cNvSpPr>
          <p:nvPr>
            <p:ph type="subTitle" idx="1"/>
          </p:nvPr>
        </p:nvSpPr>
        <p:spPr>
          <a:xfrm>
            <a:off x="464802" y="3926310"/>
            <a:ext cx="6192416" cy="2374641"/>
          </a:xfrm>
        </p:spPr>
        <p:txBody>
          <a:bodyPr>
            <a:noAutofit/>
          </a:bodyPr>
          <a:lstStyle/>
          <a:p>
            <a:r>
              <a:rPr lang="en-US" sz="4400" b="1" dirty="0">
                <a:solidFill>
                  <a:schemeClr val="bg1"/>
                </a:solidFill>
                <a:effectLst>
                  <a:outerShdw blurRad="38100" dist="38100" dir="2700000" algn="tl">
                    <a:srgbClr val="000000">
                      <a:alpha val="43137"/>
                    </a:srgbClr>
                  </a:outerShdw>
                </a:effectLst>
              </a:rPr>
              <a:t>A Study of</a:t>
            </a:r>
          </a:p>
          <a:p>
            <a:r>
              <a:rPr lang="en-US" sz="4400" b="1" dirty="0">
                <a:solidFill>
                  <a:schemeClr val="bg1"/>
                </a:solidFill>
                <a:effectLst>
                  <a:outerShdw blurRad="38100" dist="38100" dir="2700000" algn="tl">
                    <a:srgbClr val="000000">
                      <a:alpha val="43137"/>
                    </a:srgbClr>
                  </a:outerShdw>
                </a:effectLst>
              </a:rPr>
              <a:t>1 Thessalonians</a:t>
            </a:r>
          </a:p>
          <a:p>
            <a:r>
              <a:rPr lang="en-US" sz="4400" b="1" dirty="0">
                <a:solidFill>
                  <a:schemeClr val="bg1"/>
                </a:solidFill>
                <a:effectLst>
                  <a:outerShdw blurRad="38100" dist="38100" dir="2700000" algn="tl">
                    <a:srgbClr val="000000">
                      <a:alpha val="43137"/>
                    </a:srgbClr>
                  </a:outerShdw>
                </a:effectLst>
              </a:rPr>
              <a:t>4:13-18</a:t>
            </a:r>
          </a:p>
        </p:txBody>
      </p:sp>
      <p:grpSp>
        <p:nvGrpSpPr>
          <p:cNvPr id="6" name="Group 5">
            <a:extLst>
              <a:ext uri="{FF2B5EF4-FFF2-40B4-BE49-F238E27FC236}">
                <a16:creationId xmlns:a16="http://schemas.microsoft.com/office/drawing/2014/main" id="{EA906B77-110E-4D54-A6AD-73A86E438B85}"/>
              </a:ext>
            </a:extLst>
          </p:cNvPr>
          <p:cNvGrpSpPr/>
          <p:nvPr/>
        </p:nvGrpSpPr>
        <p:grpSpPr>
          <a:xfrm>
            <a:off x="7189184" y="575733"/>
            <a:ext cx="4554947" cy="5689600"/>
            <a:chOff x="7189184" y="575733"/>
            <a:chExt cx="4554947" cy="5689600"/>
          </a:xfrm>
        </p:grpSpPr>
        <p:sp>
          <p:nvSpPr>
            <p:cNvPr id="7" name="Rectangle: Diagonal Corners Rounded 6">
              <a:extLst>
                <a:ext uri="{FF2B5EF4-FFF2-40B4-BE49-F238E27FC236}">
                  <a16:creationId xmlns:a16="http://schemas.microsoft.com/office/drawing/2014/main" id="{E3369DB1-65EC-4143-88D2-654B026131F9}"/>
                </a:ext>
              </a:extLst>
            </p:cNvPr>
            <p:cNvSpPr/>
            <p:nvPr/>
          </p:nvSpPr>
          <p:spPr>
            <a:xfrm>
              <a:off x="7189184" y="575733"/>
              <a:ext cx="4554947" cy="4775200"/>
            </a:xfrm>
            <a:prstGeom prst="round2DiagRect">
              <a:avLst/>
            </a:prstGeom>
            <a:solidFill>
              <a:srgbClr val="92D050"/>
            </a:solidFill>
            <a:ln w="127000" cmpd="thinThick">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DF105812-618B-4733-A071-14B3B89AF19A}"/>
                </a:ext>
              </a:extLst>
            </p:cNvPr>
            <p:cNvSpPr txBox="1"/>
            <p:nvPr/>
          </p:nvSpPr>
          <p:spPr>
            <a:xfrm>
              <a:off x="7772796" y="5557447"/>
              <a:ext cx="3387722"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Lobster" panose="00000500000000000000" pitchFamily="2" charset="0"/>
                  <a:ea typeface="+mn-ea"/>
                  <a:cs typeface="+mn-cs"/>
                </a:rPr>
                <a:t>Stan Cox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Evangelist – West Side church of Christ</a:t>
              </a:r>
            </a:p>
          </p:txBody>
        </p:sp>
      </p:grpSp>
    </p:spTree>
    <p:extLst>
      <p:ext uri="{BB962C8B-B14F-4D97-AF65-F5344CB8AC3E}">
        <p14:creationId xmlns:p14="http://schemas.microsoft.com/office/powerpoint/2010/main" val="384707776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C089F-540B-48EB-85DC-119AFF593DA3}"/>
              </a:ext>
            </a:extLst>
          </p:cNvPr>
          <p:cNvSpPr>
            <a:spLocks noGrp="1"/>
          </p:cNvSpPr>
          <p:nvPr>
            <p:ph type="ctrTitle"/>
          </p:nvPr>
        </p:nvSpPr>
        <p:spPr>
          <a:xfrm>
            <a:off x="0" y="1898431"/>
            <a:ext cx="11762792" cy="2146041"/>
          </a:xfrm>
        </p:spPr>
        <p:txBody>
          <a:bodyPr>
            <a:normAutofit/>
          </a:bodyPr>
          <a:lstStyle/>
          <a:p>
            <a:r>
              <a:rPr lang="en-US" sz="7200" dirty="0">
                <a:solidFill>
                  <a:schemeClr val="bg1"/>
                </a:solidFill>
                <a:effectLst>
                  <a:outerShdw blurRad="38100" dist="38100" dir="2700000" algn="tl">
                    <a:srgbClr val="000000">
                      <a:alpha val="43137"/>
                    </a:srgbClr>
                  </a:outerShdw>
                </a:effectLst>
                <a:latin typeface="Chicle" panose="02000506000000020003" pitchFamily="2" charset="0"/>
              </a:rPr>
              <a:t>For more Bible study material</a:t>
            </a:r>
            <a:br>
              <a:rPr lang="en-US" sz="7200" dirty="0">
                <a:solidFill>
                  <a:schemeClr val="bg1"/>
                </a:solidFill>
                <a:effectLst>
                  <a:outerShdw blurRad="38100" dist="38100" dir="2700000" algn="tl">
                    <a:srgbClr val="000000">
                      <a:alpha val="43137"/>
                    </a:srgbClr>
                  </a:outerShdw>
                </a:effectLst>
                <a:latin typeface="Chicle" panose="02000506000000020003" pitchFamily="2" charset="0"/>
              </a:rPr>
            </a:br>
            <a:r>
              <a:rPr lang="en-US" sz="7200" dirty="0">
                <a:solidFill>
                  <a:schemeClr val="bg1"/>
                </a:solidFill>
                <a:effectLst>
                  <a:outerShdw blurRad="38100" dist="38100" dir="2700000" algn="tl">
                    <a:srgbClr val="000000">
                      <a:alpha val="43137"/>
                    </a:srgbClr>
                  </a:outerShdw>
                </a:effectLst>
                <a:latin typeface="Chicle" panose="02000506000000020003" pitchFamily="2" charset="0"/>
              </a:rPr>
              <a:t>go to:</a:t>
            </a:r>
          </a:p>
        </p:txBody>
      </p:sp>
      <p:sp>
        <p:nvSpPr>
          <p:cNvPr id="3" name="Subtitle 2">
            <a:extLst>
              <a:ext uri="{FF2B5EF4-FFF2-40B4-BE49-F238E27FC236}">
                <a16:creationId xmlns:a16="http://schemas.microsoft.com/office/drawing/2014/main" id="{F605155D-43BD-4B0E-BE19-815AA6D3C63B}"/>
              </a:ext>
            </a:extLst>
          </p:cNvPr>
          <p:cNvSpPr>
            <a:spLocks noGrp="1"/>
          </p:cNvSpPr>
          <p:nvPr>
            <p:ph type="subTitle" idx="1"/>
          </p:nvPr>
        </p:nvSpPr>
        <p:spPr>
          <a:xfrm>
            <a:off x="1337387" y="4519647"/>
            <a:ext cx="9517225" cy="1220409"/>
          </a:xfrm>
        </p:spPr>
        <p:txBody>
          <a:bodyPr>
            <a:noAutofit/>
          </a:bodyPr>
          <a:lstStyle/>
          <a:p>
            <a:r>
              <a:rPr lang="en-US" sz="6600" b="1" dirty="0">
                <a:solidFill>
                  <a:schemeClr val="bg1"/>
                </a:solidFill>
                <a:effectLst>
                  <a:outerShdw blurRad="38100" dist="38100" dir="2700000" algn="tl">
                    <a:srgbClr val="000000">
                      <a:alpha val="43137"/>
                    </a:srgbClr>
                  </a:outerShdw>
                </a:effectLst>
              </a:rPr>
              <a:t>http://soundteaching.org</a:t>
            </a:r>
          </a:p>
        </p:txBody>
      </p:sp>
    </p:spTree>
    <p:extLst>
      <p:ext uri="{BB962C8B-B14F-4D97-AF65-F5344CB8AC3E}">
        <p14:creationId xmlns:p14="http://schemas.microsoft.com/office/powerpoint/2010/main" val="3992514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1538</Words>
  <Application>Microsoft Office PowerPoint</Application>
  <PresentationFormat>Widescreen</PresentationFormat>
  <Paragraphs>79</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Chicle</vt:lpstr>
      <vt:lpstr>Lobster</vt:lpstr>
      <vt:lpstr>Office Theme</vt:lpstr>
      <vt:lpstr>The Lord’s Coming</vt:lpstr>
      <vt:lpstr>The Lord’s Coming</vt:lpstr>
      <vt:lpstr>“But I do not want you to be ignorant, brethren, concerning those who have fallen asleep…”</vt:lpstr>
      <vt:lpstr>“For if we believe that Jesus died and rose again, even so God will bring with Him those who sleep in Jesus.”</vt:lpstr>
      <vt:lpstr>PowerPoint Presentation</vt:lpstr>
      <vt:lpstr>“Therefore comfort   one another with    these words”</vt:lpstr>
      <vt:lpstr>For more Bible study material go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Lord’s Coming</dc:title>
  <dc:creator>Stan Cox</dc:creator>
  <cp:lastModifiedBy>Stan Cox</cp:lastModifiedBy>
  <cp:revision>7</cp:revision>
  <dcterms:created xsi:type="dcterms:W3CDTF">2020-07-05T03:49:59Z</dcterms:created>
  <dcterms:modified xsi:type="dcterms:W3CDTF">2020-07-05T18:56:44Z</dcterms:modified>
</cp:coreProperties>
</file>